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1" r:id="rId16"/>
    <p:sldId id="272" r:id="rId17"/>
    <p:sldId id="270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03" autoAdjust="0"/>
    <p:restoredTop sz="94660"/>
  </p:normalViewPr>
  <p:slideViewPr>
    <p:cSldViewPr snapToGrid="0">
      <p:cViewPr varScale="1">
        <p:scale>
          <a:sx n="64" d="100"/>
          <a:sy n="64" d="100"/>
        </p:scale>
        <p:origin x="3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4D09-26A8-475E-9D9C-30FFC9AE158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AA8A-4073-4CC1-89CE-045304A96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663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4D09-26A8-475E-9D9C-30FFC9AE158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AA8A-4073-4CC1-89CE-045304A96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444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4D09-26A8-475E-9D9C-30FFC9AE158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AA8A-4073-4CC1-89CE-045304A96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393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4D09-26A8-475E-9D9C-30FFC9AE158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AA8A-4073-4CC1-89CE-045304A96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28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4D09-26A8-475E-9D9C-30FFC9AE158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AA8A-4073-4CC1-89CE-045304A96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393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4D09-26A8-475E-9D9C-30FFC9AE158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AA8A-4073-4CC1-89CE-045304A96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88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4D09-26A8-475E-9D9C-30FFC9AE158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AA8A-4073-4CC1-89CE-045304A96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252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4D09-26A8-475E-9D9C-30FFC9AE158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AA8A-4073-4CC1-89CE-045304A96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48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4D09-26A8-475E-9D9C-30FFC9AE158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AA8A-4073-4CC1-89CE-045304A96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95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4D09-26A8-475E-9D9C-30FFC9AE158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AA8A-4073-4CC1-89CE-045304A96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907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4D09-26A8-475E-9D9C-30FFC9AE158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FDAA8A-4073-4CC1-89CE-045304A96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4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64D09-26A8-475E-9D9C-30FFC9AE158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DAA8A-4073-4CC1-89CE-045304A96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44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12" Type="http://schemas.openxmlformats.org/officeDocument/2006/relationships/image" Target="../media/image38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g"/><Relationship Id="rId11" Type="http://schemas.openxmlformats.org/officeDocument/2006/relationships/image" Target="../media/image37.png"/><Relationship Id="rId5" Type="http://schemas.openxmlformats.org/officeDocument/2006/relationships/image" Target="../media/image31.jpeg"/><Relationship Id="rId10" Type="http://schemas.openxmlformats.org/officeDocument/2006/relationships/image" Target="../media/image36.png"/><Relationship Id="rId4" Type="http://schemas.openxmlformats.org/officeDocument/2006/relationships/image" Target="../media/image30.jpg"/><Relationship Id="rId9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1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53.png"/><Relationship Id="rId7" Type="http://schemas.openxmlformats.org/officeDocument/2006/relationships/image" Target="../media/image4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54.jpg"/><Relationship Id="rId10" Type="http://schemas.openxmlformats.org/officeDocument/2006/relationships/image" Target="../media/image56.jpeg"/><Relationship Id="rId4" Type="http://schemas.openxmlformats.org/officeDocument/2006/relationships/image" Target="../media/image50.png"/><Relationship Id="rId9" Type="http://schemas.openxmlformats.org/officeDocument/2006/relationships/image" Target="../media/image5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45.jpe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58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jpg"/><Relationship Id="rId7" Type="http://schemas.openxmlformats.org/officeDocument/2006/relationships/image" Target="../media/image67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eg"/><Relationship Id="rId9" Type="http://schemas.openxmlformats.org/officeDocument/2006/relationships/image" Target="../media/image1.w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13" Type="http://schemas.openxmlformats.org/officeDocument/2006/relationships/image" Target="../media/image84.jpeg"/><Relationship Id="rId3" Type="http://schemas.openxmlformats.org/officeDocument/2006/relationships/image" Target="../media/image75.jpeg"/><Relationship Id="rId7" Type="http://schemas.openxmlformats.org/officeDocument/2006/relationships/image" Target="../media/image79.jpg"/><Relationship Id="rId12" Type="http://schemas.openxmlformats.org/officeDocument/2006/relationships/image" Target="../media/image83.jpe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11" Type="http://schemas.openxmlformats.org/officeDocument/2006/relationships/image" Target="../media/image82.png"/><Relationship Id="rId5" Type="http://schemas.openxmlformats.org/officeDocument/2006/relationships/image" Target="../media/image77.png"/><Relationship Id="rId10" Type="http://schemas.openxmlformats.org/officeDocument/2006/relationships/image" Target="../media/image81.png"/><Relationship Id="rId4" Type="http://schemas.openxmlformats.org/officeDocument/2006/relationships/image" Target="../media/image76.jpg"/><Relationship Id="rId9" Type="http://schemas.openxmlformats.org/officeDocument/2006/relationships/image" Target="../media/image32.jpg"/><Relationship Id="rId14" Type="http://schemas.openxmlformats.org/officeDocument/2006/relationships/image" Target="../media/image8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7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1.png"/><Relationship Id="rId4" Type="http://schemas.openxmlformats.org/officeDocument/2006/relationships/image" Target="../media/image79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webmaster@cola5.de" TargetMode="External"/><Relationship Id="rId7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g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212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721218"/>
            <a:ext cx="12192000" cy="2704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3713871" y="5866228"/>
            <a:ext cx="75702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§Stalking(07-25-2023): black, female , baby carriage, tattoo, HOMIC:LUX(</a:t>
            </a:r>
            <a:r>
              <a:rPr lang="en-US" strike="sngStrike" dirty="0" smtClean="0"/>
              <a:t>twins)</a:t>
            </a:r>
          </a:p>
          <a:p>
            <a:r>
              <a:rPr lang="en-US" dirty="0"/>
              <a:t>	</a:t>
            </a:r>
            <a:r>
              <a:rPr lang="en-US" dirty="0" err="1" smtClean="0"/>
              <a:t>nonPoliceCfgLogial</a:t>
            </a:r>
            <a:r>
              <a:rPr lang="en-US" dirty="0" smtClean="0"/>
              <a:t> </a:t>
            </a:r>
            <a:r>
              <a:rPr lang="en-US" dirty="0" err="1" smtClean="0"/>
              <a:t>ronsons</a:t>
            </a:r>
            <a:r>
              <a:rPr lang="en-US" dirty="0" smtClean="0"/>
              <a:t>, 2011 move in</a:t>
            </a:r>
          </a:p>
          <a:p>
            <a:r>
              <a:rPr lang="en-US" dirty="0" smtClean="0"/>
              <a:t>§Stalking: black and white ( </a:t>
            </a:r>
            <a:r>
              <a:rPr lang="en-US" dirty="0" err="1" smtClean="0"/>
              <a:t>kyrcera</a:t>
            </a:r>
            <a:r>
              <a:rPr lang="en-US" dirty="0" smtClean="0"/>
              <a:t>)</a:t>
            </a:r>
          </a:p>
          <a:p>
            <a:r>
              <a:rPr lang="en-US" dirty="0" smtClean="0"/>
              <a:t>§Stalking: </a:t>
            </a:r>
            <a:r>
              <a:rPr lang="en-US" strike="sngStrike" dirty="0" err="1" smtClean="0"/>
              <a:t>apple.davison.marx</a:t>
            </a:r>
            <a:r>
              <a:rPr lang="en-US" strike="sngStrike" dirty="0" smtClean="0"/>
              <a:t>(nirvana).</a:t>
            </a:r>
            <a:r>
              <a:rPr lang="en-US" strike="sngStrike" dirty="0" err="1" smtClean="0"/>
              <a:t>itil.release.mangemnet</a:t>
            </a:r>
            <a:endParaRPr lang="en-US" strike="sngStrike" dirty="0"/>
          </a:p>
        </p:txBody>
      </p:sp>
      <p:sp>
        <p:nvSpPr>
          <p:cNvPr id="7" name="Rectangle 6"/>
          <p:cNvSpPr/>
          <p:nvPr/>
        </p:nvSpPr>
        <p:spPr>
          <a:xfrm>
            <a:off x="0" y="991674"/>
            <a:ext cx="12192000" cy="11098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trike="sngStrike" dirty="0" smtClean="0"/>
              <a:t>Sleeping outside</a:t>
            </a:r>
            <a:endParaRPr lang="en-US" sz="1200" strike="sngStrike" dirty="0"/>
          </a:p>
        </p:txBody>
      </p:sp>
    </p:spTree>
    <p:extLst>
      <p:ext uri="{BB962C8B-B14F-4D97-AF65-F5344CB8AC3E}">
        <p14:creationId xmlns:p14="http://schemas.microsoft.com/office/powerpoint/2010/main" val="3132564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8845986" y="3973605"/>
            <a:ext cx="3359646" cy="16881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Isosceles Triangle 66"/>
          <p:cNvSpPr/>
          <p:nvPr/>
        </p:nvSpPr>
        <p:spPr>
          <a:xfrm rot="15899233">
            <a:off x="8285035" y="4365114"/>
            <a:ext cx="849847" cy="1147224"/>
          </a:xfrm>
          <a:prstGeom prst="triangle">
            <a:avLst>
              <a:gd name="adj" fmla="val 7311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7212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721218"/>
            <a:ext cx="12192000" cy="2704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0" y="991674"/>
            <a:ext cx="12192000" cy="11098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trike="sngStrike" dirty="0" smtClean="0"/>
              <a:t>Sleeping outside</a:t>
            </a:r>
            <a:endParaRPr lang="en-US" sz="1200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23" y="1373115"/>
            <a:ext cx="1905000" cy="581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23" y="2622176"/>
            <a:ext cx="2162286" cy="27028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flipH="1">
            <a:off x="0" y="2306632"/>
            <a:ext cx="151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Google: </a:t>
            </a:r>
            <a:r>
              <a:rPr lang="en-US" dirty="0" smtClean="0"/>
              <a:t>Dan, FBI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252817" y="2277842"/>
            <a:ext cx="1373392" cy="3174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FBI:WMD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540" y="5782234"/>
            <a:ext cx="370915" cy="37091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5997388" y="5325034"/>
            <a:ext cx="1371600" cy="10354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593540" y="5661774"/>
            <a:ext cx="443753" cy="39668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O</a:t>
            </a:r>
            <a:endParaRPr lang="en-US" sz="900" dirty="0"/>
          </a:p>
        </p:txBody>
      </p:sp>
      <p:sp>
        <p:nvSpPr>
          <p:cNvPr id="18" name="TextBox 17"/>
          <p:cNvSpPr txBox="1"/>
          <p:nvPr/>
        </p:nvSpPr>
        <p:spPr>
          <a:xfrm>
            <a:off x="7274859" y="5782234"/>
            <a:ext cx="4930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41.CPVA.PREA.§187.VIRGINA.MARY </a:t>
            </a:r>
            <a:r>
              <a:rPr lang="en-US" strike="sngStrike" dirty="0" smtClean="0"/>
              <a:t>Julie </a:t>
            </a:r>
            <a:r>
              <a:rPr lang="en-US" strike="sngStrike" dirty="0" err="1" smtClean="0"/>
              <a:t>haner</a:t>
            </a:r>
            <a:r>
              <a:rPr lang="en-US" strike="sngStrike" dirty="0" smtClean="0"/>
              <a:t>=TV</a:t>
            </a:r>
            <a:endParaRPr lang="en-US" strike="sngStrike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15416" y="5274665"/>
            <a:ext cx="218739" cy="218739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6454588" y="5123329"/>
            <a:ext cx="1008530" cy="538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10435" y="209317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810435" y="2306632"/>
            <a:ext cx="17123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CHANGE</a:t>
            </a:r>
          </a:p>
          <a:p>
            <a:r>
              <a:rPr lang="en-US" sz="800" strike="sngStrike" dirty="0" smtClean="0"/>
              <a:t>(free </a:t>
            </a:r>
            <a:r>
              <a:rPr lang="en-US" sz="800" strike="sngStrike" dirty="0" err="1" smtClean="0"/>
              <a:t>pizza,craigsligt.org;find-a-frind</a:t>
            </a:r>
            <a:r>
              <a:rPr lang="en-US" sz="800" strike="sngStrike" dirty="0" smtClean="0"/>
              <a:t>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10435" y="2689594"/>
            <a:ext cx="151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Gorbhacen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micehaal</a:t>
            </a:r>
            <a:r>
              <a:rPr lang="en-US" sz="800" strike="sngStrike" dirty="0" smtClean="0"/>
              <a:t>).</a:t>
            </a:r>
            <a:r>
              <a:rPr lang="en-US" dirty="0" smtClean="0"/>
              <a:t>wait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853845" y="2997371"/>
            <a:ext cx="16193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Gorheho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art.com,visa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france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droz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26" name="TextBox 25"/>
          <p:cNvSpPr txBox="1"/>
          <p:nvPr/>
        </p:nvSpPr>
        <p:spPr>
          <a:xfrm>
            <a:off x="5997388" y="1659196"/>
            <a:ext cx="57645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WAR</a:t>
            </a:r>
            <a:r>
              <a:rPr lang="en-US" b="1" strike="sngStrike" dirty="0" smtClean="0"/>
              <a:t>(</a:t>
            </a:r>
            <a:r>
              <a:rPr lang="en-US" b="1" strike="sngStrike" dirty="0" err="1" smtClean="0"/>
              <a:t>kriestrasse</a:t>
            </a:r>
            <a:r>
              <a:rPr lang="en-US" b="1" dirty="0" smtClean="0"/>
              <a:t>)</a:t>
            </a:r>
          </a:p>
          <a:p>
            <a:r>
              <a:rPr lang="en-US" b="1" dirty="0" smtClean="0"/>
              <a:t>WWI</a:t>
            </a:r>
            <a:r>
              <a:rPr lang="en-US" b="1" strike="sngStrike" dirty="0" smtClean="0"/>
              <a:t>(</a:t>
            </a:r>
            <a:r>
              <a:rPr lang="en-US" b="1" strike="sngStrike" dirty="0" err="1" smtClean="0"/>
              <a:t>kaiserallee</a:t>
            </a:r>
            <a:r>
              <a:rPr lang="en-US" b="1" strike="sngStrike" dirty="0" smtClean="0"/>
              <a:t>)</a:t>
            </a:r>
          </a:p>
          <a:p>
            <a:r>
              <a:rPr lang="en-US" b="1" dirty="0" smtClean="0"/>
              <a:t>RHEIN-MAIN-AIRFIELD</a:t>
            </a:r>
            <a:r>
              <a:rPr lang="en-US" dirty="0" smtClean="0"/>
              <a:t>  FRA-SFO(WWI </a:t>
            </a:r>
            <a:r>
              <a:rPr lang="en-US" strike="sngStrike" dirty="0" err="1" smtClean="0"/>
              <a:t>kaiserstrasse</a:t>
            </a:r>
            <a:r>
              <a:rPr lang="en-US" strike="sngStrike" dirty="0" smtClean="0"/>
              <a:t>)</a:t>
            </a:r>
            <a:r>
              <a:rPr lang="en-US" dirty="0" smtClean="0"/>
              <a:t> </a:t>
            </a:r>
            <a:r>
              <a:rPr lang="en-US" dirty="0" err="1" smtClean="0"/>
              <a:t>ProshG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813681" y="3063082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HOMICIDE:LUX</a:t>
            </a:r>
            <a:r>
              <a:rPr lang="en-US" b="1" strike="sngStrike" dirty="0" smtClean="0"/>
              <a:t>(las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vega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blvd</a:t>
            </a:r>
            <a:r>
              <a:rPr lang="en-US" strike="sngStrike" dirty="0" smtClean="0"/>
              <a:t>) 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997388" y="4087906"/>
            <a:ext cx="2693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Iron-horse-trail</a:t>
            </a:r>
          </a:p>
          <a:p>
            <a:r>
              <a:rPr lang="en-US" b="1" dirty="0" smtClean="0"/>
              <a:t>ATOMCLOCK</a:t>
            </a:r>
            <a:r>
              <a:rPr lang="en-US" b="1" strike="sngStrike" dirty="0" smtClean="0"/>
              <a:t>(quartz</a:t>
            </a:r>
            <a:r>
              <a:rPr lang="en-US" strike="sngStrike" dirty="0" smtClean="0"/>
              <a:t> circle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9" name="Cube 28"/>
          <p:cNvSpPr/>
          <p:nvPr/>
        </p:nvSpPr>
        <p:spPr>
          <a:xfrm>
            <a:off x="4844953" y="1435426"/>
            <a:ext cx="668880" cy="112955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docs</a:t>
            </a:r>
            <a:endParaRPr lang="en-US" sz="900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168221" y="2675964"/>
            <a:ext cx="22344" cy="2299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337" y="4398365"/>
            <a:ext cx="876300" cy="87630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3595093" y="4957225"/>
            <a:ext cx="1373392" cy="3174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FBI:WMD: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681156" y="484624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kit</a:t>
            </a:r>
            <a:endParaRPr lang="en-US" strike="sngStrike" dirty="0"/>
          </a:p>
        </p:txBody>
      </p:sp>
      <p:cxnSp>
        <p:nvCxnSpPr>
          <p:cNvPr id="37" name="Straight Arrow Connector 36"/>
          <p:cNvCxnSpPr>
            <a:stCxn id="35" idx="3"/>
          </p:cNvCxnSpPr>
          <p:nvPr/>
        </p:nvCxnSpPr>
        <p:spPr>
          <a:xfrm>
            <a:off x="5099860" y="5030906"/>
            <a:ext cx="1493680" cy="294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794381" y="5716644"/>
            <a:ext cx="2262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Ibm.swat.marketplace</a:t>
            </a:r>
            <a:endParaRPr lang="en-US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3265708" y="5514939"/>
            <a:ext cx="277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!MAINSTERET(</a:t>
            </a:r>
            <a:r>
              <a:rPr lang="en-US" strike="sngStrike" dirty="0" smtClean="0"/>
              <a:t>marketplace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55495" y="6474295"/>
            <a:ext cx="17828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t</a:t>
            </a:r>
            <a:r>
              <a:rPr lang="en-US" sz="800" strike="sngStrike" dirty="0" smtClean="0"/>
              <a:t>he game Berkley !</a:t>
            </a:r>
            <a:r>
              <a:rPr lang="en-US" sz="800" strike="sngStrike" dirty="0" err="1" smtClean="0"/>
              <a:t>stanford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karl,diana</a:t>
            </a:r>
            <a:endParaRPr lang="en-US" sz="800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203030" y="6190657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 </a:t>
            </a:r>
            <a:r>
              <a:rPr lang="en-US" sz="800" strike="sngStrike" dirty="0" smtClean="0"/>
              <a:t>Sitting in car, Berkley </a:t>
            </a:r>
            <a:r>
              <a:rPr lang="en-US" sz="800" strike="sngStrike" dirty="0" err="1" smtClean="0"/>
              <a:t>gorhceoh</a:t>
            </a:r>
            <a:r>
              <a:rPr lang="en-US" sz="800" strike="sngStrike" dirty="0" smtClean="0"/>
              <a:t>(nightlife)</a:t>
            </a:r>
            <a:endParaRPr lang="en-US" sz="800" strike="sngStrike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945" y="5366583"/>
            <a:ext cx="1515597" cy="74339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643407" y="6168565"/>
            <a:ext cx="3658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~fag</a:t>
            </a:r>
            <a:endParaRPr lang="en-US" sz="800" dirty="0"/>
          </a:p>
        </p:txBody>
      </p:sp>
      <p:cxnSp>
        <p:nvCxnSpPr>
          <p:cNvPr id="46" name="Straight Connector 45"/>
          <p:cNvCxnSpPr>
            <a:stCxn id="44" idx="0"/>
            <a:endCxn id="44" idx="2"/>
          </p:cNvCxnSpPr>
          <p:nvPr/>
        </p:nvCxnSpPr>
        <p:spPr>
          <a:xfrm>
            <a:off x="1826310" y="6168565"/>
            <a:ext cx="0" cy="21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454588" y="3368208"/>
            <a:ext cx="4008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MAINSTREET(SF/LV  IPX ) </a:t>
            </a:r>
            <a:r>
              <a:rPr lang="en-US" dirty="0" err="1" smtClean="0"/>
              <a:t>kim</a:t>
            </a:r>
            <a:r>
              <a:rPr lang="en-US" dirty="0" smtClean="0"/>
              <a:t> </a:t>
            </a:r>
            <a:r>
              <a:rPr lang="en-US" dirty="0" err="1" smtClean="0"/>
              <a:t>bui</a:t>
            </a:r>
            <a:r>
              <a:rPr lang="en-US" dirty="0" smtClean="0"/>
              <a:t> </a:t>
            </a:r>
            <a:r>
              <a:rPr lang="en-US" dirty="0" err="1" smtClean="0"/>
              <a:t>UN,ibm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8135471" y="1576359"/>
            <a:ext cx="389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!MAINSTREET(</a:t>
            </a:r>
            <a:r>
              <a:rPr lang="en-US" dirty="0" err="1" smtClean="0"/>
              <a:t>MARKETSTREET.ibm</a:t>
            </a:r>
            <a:r>
              <a:rPr lang="en-US" dirty="0" smtClean="0"/>
              <a:t> 425)</a:t>
            </a:r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9339004" y="4411071"/>
            <a:ext cx="753119" cy="7169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9426041" y="5020659"/>
            <a:ext cx="753119" cy="7169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8718632" y="3626087"/>
            <a:ext cx="4280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CREDIT: OBAM FINANICL ACT(</a:t>
            </a:r>
            <a:r>
              <a:rPr lang="en-US" dirty="0" err="1" smtClean="0"/>
              <a:t>VIRING.</a:t>
            </a:r>
            <a:r>
              <a:rPr lang="en-US" strike="sngStrike" dirty="0" err="1" smtClean="0"/>
              <a:t>gmac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53" name="TextBox 52"/>
          <p:cNvSpPr txBox="1"/>
          <p:nvPr/>
        </p:nvSpPr>
        <p:spPr>
          <a:xfrm>
            <a:off x="9560858" y="3965949"/>
            <a:ext cx="1531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>
                <a:solidFill>
                  <a:schemeClr val="bg1"/>
                </a:solidFill>
              </a:rPr>
              <a:t>Crazy horse </a:t>
            </a:r>
            <a:r>
              <a:rPr lang="en-US" dirty="0" smtClean="0">
                <a:solidFill>
                  <a:schemeClr val="bg1"/>
                </a:solidFill>
              </a:rPr>
              <a:t>LV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765135" y="3395380"/>
            <a:ext cx="1426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Ibm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innovant</a:t>
            </a:r>
            <a:endParaRPr lang="en-US" strike="sngStrike" dirty="0"/>
          </a:p>
        </p:txBody>
      </p:sp>
      <p:sp>
        <p:nvSpPr>
          <p:cNvPr id="55" name="Oval 54"/>
          <p:cNvSpPr/>
          <p:nvPr/>
        </p:nvSpPr>
        <p:spPr>
          <a:xfrm>
            <a:off x="11188796" y="4129150"/>
            <a:ext cx="837484" cy="7885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1222358" y="4885598"/>
            <a:ext cx="837484" cy="7885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11201446" y="4271370"/>
            <a:ext cx="1004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donovan</a:t>
            </a:r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11578208" y="4156116"/>
            <a:ext cx="837484" cy="7885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arthur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9286292" y="4524289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Kim </a:t>
            </a:r>
            <a:r>
              <a:rPr lang="en-US" strike="sngStrike" dirty="0" err="1" smtClean="0"/>
              <a:t>bui</a:t>
            </a:r>
            <a:endParaRPr lang="en-US" strike="sngStrike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886" y="3023988"/>
            <a:ext cx="491114" cy="491114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0146196" y="4117923"/>
            <a:ext cx="25183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IBM SWAT(STARUP.ACQ)</a:t>
            </a:r>
          </a:p>
          <a:p>
            <a:r>
              <a:rPr lang="en-US" sz="800" b="1" dirty="0" smtClean="0">
                <a:solidFill>
                  <a:schemeClr val="bg1"/>
                </a:solidFill>
              </a:rPr>
              <a:t>1/Mio</a:t>
            </a:r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10609095" y="4450535"/>
            <a:ext cx="674348" cy="6727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63" name="Oval 62"/>
          <p:cNvSpPr/>
          <p:nvPr/>
        </p:nvSpPr>
        <p:spPr>
          <a:xfrm>
            <a:off x="10668911" y="4938268"/>
            <a:ext cx="674348" cy="6727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10177883" y="4398365"/>
            <a:ext cx="285559" cy="212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8256700" y="4738407"/>
            <a:ext cx="11128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What you doing here?</a:t>
            </a:r>
            <a:endParaRPr lang="en-US" sz="800" dirty="0"/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8101411" y="4734237"/>
            <a:ext cx="1184881" cy="286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10463442" y="4650911"/>
            <a:ext cx="980005" cy="1733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0092123" y="6288140"/>
            <a:ext cx="2055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trike="sngStrike" dirty="0" smtClean="0"/>
              <a:t>We are … leaving</a:t>
            </a:r>
            <a:endParaRPr lang="en-US" strike="sngStrike" dirty="0"/>
          </a:p>
        </p:txBody>
      </p:sp>
      <p:sp>
        <p:nvSpPr>
          <p:cNvPr id="73" name="TextBox 72"/>
          <p:cNvSpPr txBox="1"/>
          <p:nvPr/>
        </p:nvSpPr>
        <p:spPr>
          <a:xfrm>
            <a:off x="8766975" y="447808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9496859" y="4960807"/>
            <a:ext cx="576702" cy="18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 smtClean="0"/>
              <a:t>ibm</a:t>
            </a:r>
            <a:endParaRPr lang="en-US" sz="900" dirty="0"/>
          </a:p>
        </p:txBody>
      </p:sp>
      <p:sp>
        <p:nvSpPr>
          <p:cNvPr id="75" name="Rectangle 74"/>
          <p:cNvSpPr/>
          <p:nvPr/>
        </p:nvSpPr>
        <p:spPr>
          <a:xfrm>
            <a:off x="10706863" y="4885598"/>
            <a:ext cx="576702" cy="18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 smtClean="0"/>
              <a:t>ibm</a:t>
            </a:r>
            <a:endParaRPr lang="en-US" sz="900" dirty="0"/>
          </a:p>
        </p:txBody>
      </p:sp>
      <p:sp>
        <p:nvSpPr>
          <p:cNvPr id="76" name="Rectangle 75"/>
          <p:cNvSpPr/>
          <p:nvPr/>
        </p:nvSpPr>
        <p:spPr>
          <a:xfrm>
            <a:off x="11273543" y="4821406"/>
            <a:ext cx="576702" cy="18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 smtClean="0"/>
              <a:t>ibm</a:t>
            </a:r>
            <a:endParaRPr lang="en-US" sz="900" dirty="0"/>
          </a:p>
        </p:txBody>
      </p:sp>
      <p:sp>
        <p:nvSpPr>
          <p:cNvPr id="77" name="Rectangle 76"/>
          <p:cNvSpPr/>
          <p:nvPr/>
        </p:nvSpPr>
        <p:spPr>
          <a:xfrm>
            <a:off x="11804044" y="4895176"/>
            <a:ext cx="576702" cy="180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 smtClean="0"/>
              <a:t>ibm</a:t>
            </a:r>
            <a:endParaRPr lang="en-US" sz="900" dirty="0"/>
          </a:p>
        </p:txBody>
      </p:sp>
      <p:sp>
        <p:nvSpPr>
          <p:cNvPr id="78" name="Oval 77"/>
          <p:cNvSpPr/>
          <p:nvPr/>
        </p:nvSpPr>
        <p:spPr>
          <a:xfrm>
            <a:off x="11720428" y="5025322"/>
            <a:ext cx="837484" cy="7885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8750433" y="6586915"/>
            <a:ext cx="2545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41.x/y </a:t>
            </a:r>
            <a:r>
              <a:rPr lang="en-US" sz="800" dirty="0" err="1" smtClean="0"/>
              <a:t>phil</a:t>
            </a:r>
            <a:r>
              <a:rPr lang="en-US" sz="800" dirty="0" smtClean="0"/>
              <a:t>(</a:t>
            </a:r>
            <a:r>
              <a:rPr lang="en-US" sz="800" dirty="0" err="1" smtClean="0"/>
              <a:t>kim</a:t>
            </a:r>
            <a:r>
              <a:rPr lang="en-US" sz="800" dirty="0" smtClean="0"/>
              <a:t>) 1366 marling, foster city </a:t>
            </a:r>
            <a:r>
              <a:rPr lang="en-US" sz="800" dirty="0" err="1" smtClean="0"/>
              <a:t>blcd</a:t>
            </a:r>
            <a:endParaRPr lang="en-US" sz="800" dirty="0" smtClean="0"/>
          </a:p>
          <a:p>
            <a:r>
              <a:rPr lang="en-US" sz="800" dirty="0" smtClean="0"/>
              <a:t>ATOMCLOCI(</a:t>
            </a:r>
            <a:r>
              <a:rPr lang="en-US" sz="800" dirty="0" err="1" smtClean="0"/>
              <a:t>VIRINGAI.nonPoliceCity.nonPocleiCfgLocial</a:t>
            </a:r>
            <a:r>
              <a:rPr lang="en-US" sz="800" dirty="0" smtClean="0"/>
              <a:t>)</a:t>
            </a:r>
            <a:endParaRPr lang="en-US" sz="800" dirty="0"/>
          </a:p>
        </p:txBody>
      </p:sp>
      <p:sp>
        <p:nvSpPr>
          <p:cNvPr id="80" name="TextBox 79"/>
          <p:cNvSpPr txBox="1"/>
          <p:nvPr/>
        </p:nvSpPr>
        <p:spPr>
          <a:xfrm>
            <a:off x="10523422" y="3670398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Alg.Alg</a:t>
            </a:r>
            <a:r>
              <a:rPr lang="en-US" sz="800" dirty="0" smtClean="0"/>
              <a:t> ENTRY/EXIT/ENTRY</a:t>
            </a:r>
            <a:r>
              <a:rPr lang="en-US" dirty="0" smtClean="0"/>
              <a:t>)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savvymoney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8135471" y="3670398"/>
            <a:ext cx="519055" cy="480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47" idx="2"/>
          </p:cNvCxnSpPr>
          <p:nvPr/>
        </p:nvCxnSpPr>
        <p:spPr>
          <a:xfrm flipV="1">
            <a:off x="8143383" y="3737540"/>
            <a:ext cx="315632" cy="150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8121468" y="2739871"/>
            <a:ext cx="2724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2006 </a:t>
            </a:r>
            <a:r>
              <a:rPr lang="en-US" dirty="0" err="1" smtClean="0"/>
              <a:t>KING.SF.</a:t>
            </a:r>
            <a:r>
              <a:rPr lang="en-US" strike="sngStrike" dirty="0" err="1" smtClean="0"/>
              <a:t>KIM.massage</a:t>
            </a:r>
            <a:endParaRPr lang="en-US" strike="sngStrike" dirty="0"/>
          </a:p>
        </p:txBody>
      </p:sp>
      <p:sp>
        <p:nvSpPr>
          <p:cNvPr id="86" name="TextBox 85"/>
          <p:cNvSpPr txBox="1"/>
          <p:nvPr/>
        </p:nvSpPr>
        <p:spPr>
          <a:xfrm>
            <a:off x="7718612" y="381905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</a:t>
            </a:r>
            <a:endParaRPr lang="en-US" dirty="0"/>
          </a:p>
        </p:txBody>
      </p:sp>
      <p:cxnSp>
        <p:nvCxnSpPr>
          <p:cNvPr id="88" name="Straight Connector 87"/>
          <p:cNvCxnSpPr/>
          <p:nvPr/>
        </p:nvCxnSpPr>
        <p:spPr>
          <a:xfrm>
            <a:off x="11478567" y="3038802"/>
            <a:ext cx="1185947" cy="778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146" y="3009983"/>
            <a:ext cx="493600" cy="493600"/>
          </a:xfrm>
          <a:prstGeom prst="rect">
            <a:avLst/>
          </a:prstGeom>
        </p:spPr>
      </p:pic>
      <p:cxnSp>
        <p:nvCxnSpPr>
          <p:cNvPr id="90" name="Straight Connector 89"/>
          <p:cNvCxnSpPr/>
          <p:nvPr/>
        </p:nvCxnSpPr>
        <p:spPr>
          <a:xfrm>
            <a:off x="10778126" y="2880719"/>
            <a:ext cx="1185947" cy="778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8577" y="3036561"/>
            <a:ext cx="382243" cy="499327"/>
          </a:xfrm>
          <a:prstGeom prst="rect">
            <a:avLst/>
          </a:prstGeom>
        </p:spPr>
      </p:pic>
      <p:cxnSp>
        <p:nvCxnSpPr>
          <p:cNvPr id="92" name="Straight Connector 91"/>
          <p:cNvCxnSpPr/>
          <p:nvPr/>
        </p:nvCxnSpPr>
        <p:spPr>
          <a:xfrm>
            <a:off x="10436172" y="3032481"/>
            <a:ext cx="1185947" cy="778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8574059" y="2881301"/>
            <a:ext cx="454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2006 </a:t>
            </a:r>
            <a:r>
              <a:rPr lang="en-US" dirty="0" err="1" smtClean="0"/>
              <a:t>WWI.</a:t>
            </a:r>
            <a:r>
              <a:rPr lang="en-US" sz="800" strike="sngStrike" dirty="0" err="1" smtClean="0"/>
              <a:t>ibm.partnler.cleint.gmac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cisocpheon</a:t>
            </a:r>
            <a:r>
              <a:rPr lang="en-US" sz="800" strike="sngStrike" dirty="0" smtClean="0"/>
              <a:t> MATHE: </a:t>
            </a:r>
            <a:r>
              <a:rPr lang="en-US" sz="800" strike="sngStrike" dirty="0" err="1" smtClean="0"/>
              <a:t>crazyhoure</a:t>
            </a:r>
            <a:r>
              <a:rPr lang="en-US" sz="800" strike="sngStrike" dirty="0" smtClean="0"/>
              <a:t> crazy talk, </a:t>
            </a:r>
            <a:r>
              <a:rPr lang="en-US" sz="800" strike="sngStrike" dirty="0" err="1" smtClean="0"/>
              <a:t>ibm.portal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94" name="Oval 93"/>
          <p:cNvSpPr/>
          <p:nvPr/>
        </p:nvSpPr>
        <p:spPr>
          <a:xfrm>
            <a:off x="9655111" y="2564979"/>
            <a:ext cx="836899" cy="679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trike="sngStrike" dirty="0" smtClean="0"/>
              <a:t>RAIK</a:t>
            </a:r>
            <a:endParaRPr lang="en-US" sz="1200" strike="sngStrike" dirty="0"/>
          </a:p>
        </p:txBody>
      </p:sp>
      <p:sp>
        <p:nvSpPr>
          <p:cNvPr id="95" name="TextBox 94"/>
          <p:cNvSpPr txBox="1"/>
          <p:nvPr/>
        </p:nvSpPr>
        <p:spPr>
          <a:xfrm>
            <a:off x="9693325" y="2853701"/>
            <a:ext cx="516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mackler</a:t>
            </a:r>
            <a:endParaRPr lang="en-US" sz="800" strike="sngStrike" dirty="0"/>
          </a:p>
        </p:txBody>
      </p:sp>
      <p:sp>
        <p:nvSpPr>
          <p:cNvPr id="96" name="TextBox 95"/>
          <p:cNvSpPr txBox="1"/>
          <p:nvPr/>
        </p:nvSpPr>
        <p:spPr>
          <a:xfrm>
            <a:off x="9532194" y="2583358"/>
            <a:ext cx="1082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LAKE TAHOE</a:t>
            </a:r>
            <a:endParaRPr lang="en-US" sz="1400" dirty="0"/>
          </a:p>
        </p:txBody>
      </p:sp>
      <p:sp>
        <p:nvSpPr>
          <p:cNvPr id="97" name="TextBox 96"/>
          <p:cNvSpPr txBox="1"/>
          <p:nvPr/>
        </p:nvSpPr>
        <p:spPr>
          <a:xfrm>
            <a:off x="9693325" y="2512522"/>
            <a:ext cx="23791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41.CIVIL CODE.ALBRO </a:t>
            </a:r>
            <a:r>
              <a:rPr lang="en-US" sz="1000" dirty="0" err="1" smtClean="0"/>
              <a:t>CODE.</a:t>
            </a:r>
            <a:r>
              <a:rPr lang="en-US" sz="1000" strike="sngStrike" dirty="0" err="1" smtClean="0"/>
              <a:t>Eva</a:t>
            </a:r>
            <a:r>
              <a:rPr lang="en-US" sz="1000" strike="sngStrike" dirty="0" smtClean="0"/>
              <a:t> </a:t>
            </a:r>
            <a:r>
              <a:rPr lang="en-US" sz="1000" strike="sngStrike" dirty="0" err="1" smtClean="0"/>
              <a:t>braun</a:t>
            </a:r>
            <a:r>
              <a:rPr lang="en-US" sz="1000" strike="sngStrike" dirty="0" smtClean="0"/>
              <a:t>/</a:t>
            </a:r>
            <a:r>
              <a:rPr lang="en-US" sz="1000" strike="sngStrike" dirty="0" err="1" smtClean="0"/>
              <a:t>tui</a:t>
            </a:r>
            <a:endParaRPr lang="en-US" sz="1000" strike="sngStrike" dirty="0"/>
          </a:p>
        </p:txBody>
      </p:sp>
      <p:cxnSp>
        <p:nvCxnSpPr>
          <p:cNvPr id="99" name="Straight Connector 98"/>
          <p:cNvCxnSpPr/>
          <p:nvPr/>
        </p:nvCxnSpPr>
        <p:spPr>
          <a:xfrm flipV="1">
            <a:off x="8459015" y="4975412"/>
            <a:ext cx="4409820" cy="100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3609747" y="1051880"/>
            <a:ext cx="5018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0.1 CFG(KINFIGURATION)FBI:KIDNAPPING KIM BUI</a:t>
            </a:r>
            <a:endParaRPr lang="en-US" b="1" strike="sngStrike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71924" y="1136387"/>
            <a:ext cx="591598" cy="595664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663522" y="1239575"/>
            <a:ext cx="7594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HOMICIDE:LUX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guymnsitcs</a:t>
            </a:r>
            <a:r>
              <a:rPr lang="en-US" strike="sngStrike" dirty="0" smtClean="0"/>
              <a:t> full back </a:t>
            </a:r>
            <a:r>
              <a:rPr lang="en-US" strike="sngStrike" dirty="0" err="1" smtClean="0"/>
              <a:t>flip,gorbahce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mickeal</a:t>
            </a:r>
            <a:r>
              <a:rPr lang="en-US" strike="sngStrike" dirty="0" smtClean="0"/>
              <a:t>) august 2022 suicide</a:t>
            </a:r>
            <a:endParaRPr lang="en-US" strike="sngStrike" dirty="0"/>
          </a:p>
        </p:txBody>
      </p:sp>
      <p:sp>
        <p:nvSpPr>
          <p:cNvPr id="104" name="TextBox 103"/>
          <p:cNvSpPr txBox="1"/>
          <p:nvPr/>
        </p:nvSpPr>
        <p:spPr>
          <a:xfrm>
            <a:off x="10969869" y="1185347"/>
            <a:ext cx="1501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CPVA.MEIERS</a:t>
            </a:r>
          </a:p>
          <a:p>
            <a:r>
              <a:rPr lang="en-US" sz="1400" dirty="0" smtClean="0"/>
              <a:t>FOSTE CITY PHILIP</a:t>
            </a:r>
            <a:endParaRPr lang="en-US" sz="1400" dirty="0"/>
          </a:p>
        </p:txBody>
      </p:sp>
      <p:cxnSp>
        <p:nvCxnSpPr>
          <p:cNvPr id="106" name="Straight Connector 105"/>
          <p:cNvCxnSpPr/>
          <p:nvPr/>
        </p:nvCxnSpPr>
        <p:spPr>
          <a:xfrm flipV="1">
            <a:off x="2929183" y="1127022"/>
            <a:ext cx="865198" cy="7648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769" y="1181171"/>
            <a:ext cx="641603" cy="427735"/>
          </a:xfrm>
          <a:prstGeom prst="rect">
            <a:avLst/>
          </a:prstGeom>
        </p:spPr>
      </p:pic>
      <p:cxnSp>
        <p:nvCxnSpPr>
          <p:cNvPr id="108" name="Straight Connector 107"/>
          <p:cNvCxnSpPr/>
          <p:nvPr/>
        </p:nvCxnSpPr>
        <p:spPr>
          <a:xfrm flipV="1">
            <a:off x="2385437" y="1062321"/>
            <a:ext cx="587197" cy="56779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3071924" y="6288140"/>
            <a:ext cx="211250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GOD.</a:t>
            </a:r>
            <a:r>
              <a:rPr lang="en-US" sz="800" dirty="0" err="1" smtClean="0"/>
              <a:t>marx</a:t>
            </a:r>
            <a:r>
              <a:rPr lang="en-US" sz="800" dirty="0" smtClean="0"/>
              <a:t>(spice girls)</a:t>
            </a:r>
            <a:r>
              <a:rPr lang="en-US" dirty="0" smtClean="0"/>
              <a:t>.St. Nick</a:t>
            </a:r>
          </a:p>
          <a:p>
            <a:r>
              <a:rPr lang="en-US" sz="800" strike="sngStrike" dirty="0" smtClean="0"/>
              <a:t>Backstreet boys</a:t>
            </a:r>
            <a:endParaRPr lang="en-US" sz="800" strike="sngStrike" dirty="0"/>
          </a:p>
        </p:txBody>
      </p:sp>
      <p:cxnSp>
        <p:nvCxnSpPr>
          <p:cNvPr id="112" name="Straight Connector 111"/>
          <p:cNvCxnSpPr/>
          <p:nvPr/>
        </p:nvCxnSpPr>
        <p:spPr>
          <a:xfrm>
            <a:off x="4049835" y="6472806"/>
            <a:ext cx="13305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endCxn id="28" idx="1"/>
          </p:cNvCxnSpPr>
          <p:nvPr/>
        </p:nvCxnSpPr>
        <p:spPr>
          <a:xfrm flipV="1">
            <a:off x="3609747" y="4411072"/>
            <a:ext cx="2387641" cy="224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 rot="18867064">
            <a:off x="4424009" y="4972526"/>
            <a:ext cx="151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WW2.</a:t>
            </a:r>
            <a:r>
              <a:rPr lang="en-US" sz="800" strike="sngStrike" dirty="0" smtClean="0"/>
              <a:t>backstreet</a:t>
            </a:r>
            <a:r>
              <a:rPr lang="en-US" dirty="0" smtClean="0"/>
              <a:t>.US</a:t>
            </a:r>
            <a:endParaRPr 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5380688" y="4459410"/>
            <a:ext cx="2856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i.e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214934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212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721218"/>
            <a:ext cx="12192000" cy="2704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0" y="991674"/>
            <a:ext cx="12192000" cy="11098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trike="sngStrike" dirty="0" smtClean="0"/>
              <a:t>Sleeping outside</a:t>
            </a:r>
            <a:endParaRPr lang="en-US" sz="1200" strike="sngStrik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23" y="1373115"/>
            <a:ext cx="1905000" cy="5810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174510" y="1320533"/>
            <a:ext cx="162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HOMICIDE:LUX</a:t>
            </a:r>
            <a:endParaRPr lang="en-US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5953449" y="1276384"/>
            <a:ext cx="1501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CPVA.MEIERS</a:t>
            </a:r>
          </a:p>
          <a:p>
            <a:r>
              <a:rPr lang="en-US" sz="1400" dirty="0" smtClean="0"/>
              <a:t>FOSTE CITY PHILIP</a:t>
            </a:r>
            <a:endParaRPr lang="en-US" sz="1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298" y="1262130"/>
            <a:ext cx="641603" cy="427735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3337115" y="1216933"/>
            <a:ext cx="587197" cy="56779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03786" y="1933176"/>
            <a:ext cx="4134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port</a:t>
            </a:r>
            <a:endParaRPr lang="en-US" sz="800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5117214" y="1677141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80/443</a:t>
            </a:r>
            <a:endParaRPr lang="en-US" strike="sngStrike" dirty="0"/>
          </a:p>
        </p:txBody>
      </p:sp>
      <p:cxnSp>
        <p:nvCxnSpPr>
          <p:cNvPr id="19" name="Straight Connector 18"/>
          <p:cNvCxnSpPr/>
          <p:nvPr/>
        </p:nvCxnSpPr>
        <p:spPr>
          <a:xfrm flipH="1" flipV="1">
            <a:off x="5230906" y="1954140"/>
            <a:ext cx="914400" cy="348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204" y="4719778"/>
            <a:ext cx="3267075" cy="18192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22" y="3133025"/>
            <a:ext cx="716727" cy="89590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23" y="2202307"/>
            <a:ext cx="876300" cy="8763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598894" y="2640457"/>
            <a:ext cx="2903385" cy="15281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646459" y="2979137"/>
            <a:ext cx="140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Crazy </a:t>
            </a:r>
            <a:r>
              <a:rPr lang="en-US" dirty="0" err="1" smtClean="0"/>
              <a:t>Hourse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417859" y="2117842"/>
            <a:ext cx="294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VIRINGA.MARYMARINSTREET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163836" y="2726552"/>
            <a:ext cx="140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>
                <a:solidFill>
                  <a:schemeClr val="bg1"/>
                </a:solidFill>
              </a:rPr>
              <a:t>Crazy </a:t>
            </a:r>
            <a:r>
              <a:rPr lang="en-US" strike="sngStrike" dirty="0" err="1" smtClean="0">
                <a:solidFill>
                  <a:schemeClr val="bg1"/>
                </a:solidFill>
              </a:rPr>
              <a:t>Hourse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89302" y="303519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SF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8646459" y="4168588"/>
            <a:ext cx="37814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dirty="0" err="1" smtClean="0"/>
              <a:t>SQ.</a:t>
            </a:r>
            <a:r>
              <a:rPr lang="en-US" strike="sngStrike" dirty="0" err="1" smtClean="0"/>
              <a:t>St</a:t>
            </a:r>
            <a:r>
              <a:rPr lang="en-US" strike="sngStrike" dirty="0" smtClean="0"/>
              <a:t>. </a:t>
            </a:r>
            <a:r>
              <a:rPr lang="en-US" strike="sngStrike" dirty="0" err="1" smtClean="0"/>
              <a:t>Francei</a:t>
            </a:r>
            <a:r>
              <a:rPr lang="en-US" strike="sngStrike" dirty="0" smtClean="0"/>
              <a:t>(Pope)</a:t>
            </a:r>
          </a:p>
          <a:p>
            <a:r>
              <a:rPr lang="en-US" dirty="0" smtClean="0"/>
              <a:t>LV.MAINSTREET</a:t>
            </a:r>
            <a:r>
              <a:rPr lang="en-US" strike="sngStrike" dirty="0" smtClean="0"/>
              <a:t> (crazy </a:t>
            </a:r>
            <a:r>
              <a:rPr lang="en-US" strike="sngStrike" dirty="0" err="1" smtClean="0"/>
              <a:t>hourse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smtClean="0"/>
              <a:t>Alg</a:t>
            </a:r>
            <a:r>
              <a:rPr lang="en-US" dirty="0" smtClean="0"/>
              <a:t>.000.MLK</a:t>
            </a:r>
            <a:r>
              <a:rPr lang="en-US" strike="sngStrike" dirty="0" smtClean="0"/>
              <a:t>(carl-</a:t>
            </a:r>
            <a:r>
              <a:rPr lang="en-US" strike="sngStrike" dirty="0" err="1" smtClean="0"/>
              <a:t>benz</a:t>
            </a:r>
            <a:r>
              <a:rPr lang="en-US" strike="sngStrike" dirty="0" smtClean="0"/>
              <a:t>-&gt;Rudolf-diesel)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8417859" y="4477871"/>
            <a:ext cx="833717" cy="241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7502279" y="2979137"/>
            <a:ext cx="1144180" cy="1283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7839635" y="5119180"/>
            <a:ext cx="806824" cy="73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036424" y="3845859"/>
            <a:ext cx="2797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2007/8 </a:t>
            </a:r>
            <a:r>
              <a:rPr lang="en-US" dirty="0" err="1" smtClean="0"/>
              <a:t>SQ.</a:t>
            </a:r>
            <a:r>
              <a:rPr lang="en-US" strike="sngStrike" dirty="0" err="1" smtClean="0"/>
              <a:t>Thomas</a:t>
            </a:r>
            <a:r>
              <a:rPr lang="en-US" strike="sngStrike" dirty="0" smtClean="0"/>
              <a:t>-is-dieter</a:t>
            </a:r>
            <a:endParaRPr lang="en-US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8417859" y="548418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423033" y="5229937"/>
            <a:ext cx="3812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FBI:HOOVERDAM:STANFORD:DR RICE.</a:t>
            </a:r>
          </a:p>
          <a:p>
            <a:r>
              <a:rPr lang="en-US" dirty="0"/>
              <a:t>	</a:t>
            </a:r>
            <a:r>
              <a:rPr lang="en-US" dirty="0" smtClean="0"/>
              <a:t>	           MACEDONIA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426" y="5810432"/>
            <a:ext cx="876300" cy="876300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11120718" y="5484180"/>
            <a:ext cx="430306" cy="616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0168957" y="5664514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x/y </a:t>
            </a:r>
            <a:r>
              <a:rPr lang="en-US" sz="800" strike="sngStrike" dirty="0" smtClean="0"/>
              <a:t>cum wife </a:t>
            </a:r>
            <a:r>
              <a:rPr lang="en-US" sz="800" strike="sngStrike" dirty="0" err="1" smtClean="0"/>
              <a:t>vagaina</a:t>
            </a:r>
            <a:r>
              <a:rPr lang="en-US" sz="800" strike="sngStrike" dirty="0" smtClean="0"/>
              <a:t> peter </a:t>
            </a:r>
            <a:r>
              <a:rPr lang="en-US" sz="800" strike="sngStrike" dirty="0" err="1" smtClean="0"/>
              <a:t>roth</a:t>
            </a:r>
            <a:r>
              <a:rPr lang="en-US" sz="800" strike="sngStrike" dirty="0" smtClean="0"/>
              <a:t>(images)</a:t>
            </a:r>
            <a:endParaRPr lang="en-US" sz="800" strike="sngStrike" dirty="0"/>
          </a:p>
        </p:txBody>
      </p:sp>
      <p:cxnSp>
        <p:nvCxnSpPr>
          <p:cNvPr id="43" name="Straight Connector 42"/>
          <p:cNvCxnSpPr>
            <a:endCxn id="41" idx="3"/>
          </p:cNvCxnSpPr>
          <p:nvPr/>
        </p:nvCxnSpPr>
        <p:spPr>
          <a:xfrm flipV="1">
            <a:off x="10056269" y="5849180"/>
            <a:ext cx="2176073" cy="270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0771094" y="5664514"/>
            <a:ext cx="14612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432024" y="2215222"/>
            <a:ext cx="1042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Ibm.swat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5230906" y="2399888"/>
            <a:ext cx="1473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455320" y="4346165"/>
            <a:ext cx="1042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Ibm.swat</a:t>
            </a:r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64" y="4212371"/>
            <a:ext cx="2619375" cy="1743075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2387560" y="3889205"/>
            <a:ext cx="1148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Aru </a:t>
            </a:r>
            <a:r>
              <a:rPr lang="en-US" dirty="0" err="1" smtClean="0"/>
              <a:t>biliigir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743357" y="6057487"/>
            <a:ext cx="21050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indian</a:t>
            </a:r>
            <a:r>
              <a:rPr lang="en-US" sz="800" strike="sngStrike" dirty="0"/>
              <a:t> middle finger gas station </a:t>
            </a:r>
            <a:r>
              <a:rPr lang="en-US" sz="800" strike="sngStrike" dirty="0" err="1"/>
              <a:t>pusing</a:t>
            </a:r>
            <a:r>
              <a:rPr lang="en-US" sz="800" strike="sngStrike" dirty="0"/>
              <a:t> button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25189" y="6248582"/>
            <a:ext cx="21232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An evaluated gesture to push a button at work </a:t>
            </a:r>
            <a:r>
              <a:rPr lang="en-US" sz="800" strike="sngStrike" dirty="0" err="1" smtClean="0"/>
              <a:t>ro</a:t>
            </a:r>
            <a:r>
              <a:rPr lang="en-US" sz="800" strike="sngStrike" dirty="0" smtClean="0"/>
              <a:t> gas station with </a:t>
            </a:r>
            <a:r>
              <a:rPr lang="en-US" sz="800" strike="sngStrike" dirty="0" err="1" smtClean="0"/>
              <a:t>middl</a:t>
            </a:r>
            <a:r>
              <a:rPr lang="en-US" sz="800" strike="sngStrike" dirty="0" smtClean="0"/>
              <a:t> finder --Indian</a:t>
            </a:r>
            <a:endParaRPr lang="en-US" sz="800" strike="sngStrike" dirty="0"/>
          </a:p>
        </p:txBody>
      </p:sp>
      <p:cxnSp>
        <p:nvCxnSpPr>
          <p:cNvPr id="55" name="Straight Connector 54"/>
          <p:cNvCxnSpPr>
            <a:endCxn id="51" idx="3"/>
          </p:cNvCxnSpPr>
          <p:nvPr/>
        </p:nvCxnSpPr>
        <p:spPr>
          <a:xfrm>
            <a:off x="2387560" y="3889205"/>
            <a:ext cx="1148071" cy="323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5868741" y="3317691"/>
            <a:ext cx="536483" cy="528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5934377" y="3815857"/>
            <a:ext cx="536483" cy="528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3486682" y="2584554"/>
            <a:ext cx="1004636" cy="1584034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3400215" y="2679421"/>
            <a:ext cx="120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WAR FIELD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3307031" y="4624381"/>
            <a:ext cx="1281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!WAR FIELD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3513687" y="3038187"/>
            <a:ext cx="9090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>
                <a:latin typeface="var(--article-hero-headline--htag--font-family)"/>
              </a:rPr>
              <a:t>Wells Fargo CEO sorry for 'insensitive comment' on diversity</a:t>
            </a:r>
            <a:endParaRPr lang="en-US" sz="800" b="1" i="0" dirty="0">
              <a:effectLst/>
              <a:latin typeface="var(--article-hero-headline--htag--font-family)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161376" y="2154539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LAMB OF GOD</a:t>
            </a:r>
            <a:endParaRPr lang="en-US" dirty="0"/>
          </a:p>
        </p:txBody>
      </p:sp>
      <p:cxnSp>
        <p:nvCxnSpPr>
          <p:cNvPr id="64" name="Straight Arrow Connector 63"/>
          <p:cNvCxnSpPr>
            <a:endCxn id="62" idx="1"/>
          </p:cNvCxnSpPr>
          <p:nvPr/>
        </p:nvCxnSpPr>
        <p:spPr>
          <a:xfrm flipV="1">
            <a:off x="1786804" y="2339205"/>
            <a:ext cx="1374572" cy="79382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 flipV="1">
            <a:off x="3648048" y="3048753"/>
            <a:ext cx="659473" cy="697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24" idx="1"/>
            <a:endCxn id="24" idx="3"/>
          </p:cNvCxnSpPr>
          <p:nvPr/>
        </p:nvCxnSpPr>
        <p:spPr>
          <a:xfrm>
            <a:off x="8646459" y="3163803"/>
            <a:ext cx="14098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7086012" y="2014827"/>
            <a:ext cx="38250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FEDERAL BANK MANAGEAR MR MANN</a:t>
            </a:r>
          </a:p>
          <a:p>
            <a:r>
              <a:rPr lang="en-US" strike="sngStrike" dirty="0" smtClean="0"/>
              <a:t>Credit: </a:t>
            </a:r>
            <a:r>
              <a:rPr lang="en-US" strike="sngStrike" dirty="0" err="1" smtClean="0"/>
              <a:t>visa,bofa</a:t>
            </a:r>
            <a:endParaRPr lang="en-US" strike="sngStrike" dirty="0" smtClean="0"/>
          </a:p>
          <a:p>
            <a:r>
              <a:rPr lang="en-US" strike="sngStrike" dirty="0" err="1" smtClean="0"/>
              <a:t>gmac</a:t>
            </a:r>
            <a:endParaRPr lang="en-US" strike="sngStrike" dirty="0"/>
          </a:p>
        </p:txBody>
      </p:sp>
      <p:sp>
        <p:nvSpPr>
          <p:cNvPr id="70" name="Rectangle 69"/>
          <p:cNvSpPr/>
          <p:nvPr/>
        </p:nvSpPr>
        <p:spPr>
          <a:xfrm>
            <a:off x="0" y="2034371"/>
            <a:ext cx="12192000" cy="4807215"/>
          </a:xfrm>
          <a:prstGeom prst="rect">
            <a:avLst/>
          </a:pr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3698099" y="4344025"/>
            <a:ext cx="425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LARRY(</a:t>
            </a:r>
            <a:r>
              <a:rPr lang="en-US" dirty="0" err="1" smtClean="0"/>
              <a:t>jason:crazyhourse</a:t>
            </a:r>
            <a:r>
              <a:rPr lang="en-US" dirty="0" smtClean="0"/>
              <a:t>)0.1!AVAIBILITYx/y</a:t>
            </a:r>
            <a:endParaRPr lang="en-US" dirty="0"/>
          </a:p>
        </p:txBody>
      </p:sp>
      <p:cxnSp>
        <p:nvCxnSpPr>
          <p:cNvPr id="73" name="Straight Arrow Connector 72"/>
          <p:cNvCxnSpPr>
            <a:stCxn id="71" idx="1"/>
          </p:cNvCxnSpPr>
          <p:nvPr/>
        </p:nvCxnSpPr>
        <p:spPr>
          <a:xfrm flipH="1" flipV="1">
            <a:off x="3191593" y="4506537"/>
            <a:ext cx="506506" cy="22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4646019" y="3518542"/>
            <a:ext cx="1404567" cy="914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3618199" y="3627098"/>
            <a:ext cx="78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God(</a:t>
            </a:r>
            <a:r>
              <a:rPr lang="en-US" sz="1000" dirty="0" err="1" smtClean="0"/>
              <a:t>Bsc</a:t>
            </a:r>
            <a:r>
              <a:rPr lang="en-US" sz="1000" dirty="0" smtClean="0"/>
              <a:t>)</a:t>
            </a:r>
          </a:p>
          <a:p>
            <a:r>
              <a:rPr lang="en-US" sz="1000" strike="sngStrike" dirty="0" smtClean="0"/>
              <a:t>Sheep</a:t>
            </a:r>
            <a:r>
              <a:rPr lang="en-US" sz="1000" dirty="0" smtClean="0"/>
              <a:t>(</a:t>
            </a:r>
            <a:r>
              <a:rPr lang="en-US" sz="1000" dirty="0" err="1" smtClean="0"/>
              <a:t>ger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078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212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721218"/>
            <a:ext cx="12192000" cy="2704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0" y="991674"/>
            <a:ext cx="12192000" cy="11098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trike="sngStrike" dirty="0" smtClean="0"/>
              <a:t>Sleeping outside</a:t>
            </a:r>
            <a:endParaRPr lang="en-US" sz="1200" strike="sngStrike" dirty="0"/>
          </a:p>
        </p:txBody>
      </p:sp>
      <p:sp>
        <p:nvSpPr>
          <p:cNvPr id="2" name="TextBox 1"/>
          <p:cNvSpPr txBox="1"/>
          <p:nvPr/>
        </p:nvSpPr>
        <p:spPr>
          <a:xfrm>
            <a:off x="5057266" y="5345806"/>
            <a:ext cx="5048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DSM-IV-TR-&gt;SEXUAL GENDER DISORDER-&gt;PARAPHIL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736975" y="3311423"/>
            <a:ext cx="1188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STANFORD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62783" y="1593505"/>
            <a:ext cx="70609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I have to go there!</a:t>
            </a:r>
            <a:endParaRPr lang="en-US" sz="7200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447365" y="2084294"/>
            <a:ext cx="7826188" cy="242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20042" y="2712981"/>
            <a:ext cx="2780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PENTAGON VIRIGNA MARY</a:t>
            </a:r>
            <a:endParaRPr lang="en-US" b="1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640" y="2703772"/>
            <a:ext cx="876300" cy="8763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966" y="3816336"/>
            <a:ext cx="876300" cy="8763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736975" y="4155141"/>
            <a:ext cx="380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1366 Marlin Ave, Foster City, California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393269" y="4396985"/>
            <a:ext cx="1581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VIRGINA </a:t>
            </a:r>
            <a:r>
              <a:rPr lang="en-US" strike="sngStrike" dirty="0" smtClean="0"/>
              <a:t>cubes</a:t>
            </a:r>
            <a:endParaRPr lang="en-US" strike="sngStrike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284" y="4493813"/>
            <a:ext cx="247045" cy="32271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8552329" y="4524473"/>
            <a:ext cx="80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8232067" y="4325650"/>
            <a:ext cx="399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state</a:t>
            </a:r>
            <a:endParaRPr lang="en-US" sz="8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8133151" y="4493304"/>
            <a:ext cx="240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{</a:t>
            </a:r>
            <a:endParaRPr lang="en-US" sz="1400" dirty="0"/>
          </a:p>
        </p:txBody>
      </p:sp>
      <p:sp>
        <p:nvSpPr>
          <p:cNvPr id="35" name="Cube 34"/>
          <p:cNvSpPr/>
          <p:nvPr/>
        </p:nvSpPr>
        <p:spPr>
          <a:xfrm>
            <a:off x="1497282" y="4433372"/>
            <a:ext cx="1062317" cy="148276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766843" y="4669675"/>
            <a:ext cx="2148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nonPoliceTRXLogial</a:t>
            </a:r>
            <a:r>
              <a:rPr lang="en-US" dirty="0" smtClean="0"/>
              <a:t>[]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968188" y="4155141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</a:t>
            </a:r>
            <a:r>
              <a:rPr lang="en-US" sz="800" strike="sngStrike" dirty="0" smtClean="0"/>
              <a:t>aei.maxplan.marx</a:t>
            </a:r>
            <a:endParaRPr lang="en-US" sz="800" strike="sngStrike" dirty="0"/>
          </a:p>
        </p:txBody>
      </p:sp>
      <p:sp>
        <p:nvSpPr>
          <p:cNvPr id="38" name="TextBox 37"/>
          <p:cNvSpPr txBox="1"/>
          <p:nvPr/>
        </p:nvSpPr>
        <p:spPr>
          <a:xfrm>
            <a:off x="3255854" y="5208974"/>
            <a:ext cx="11705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Groups.facebook.horny</a:t>
            </a:r>
            <a:endParaRPr lang="en-US" sz="800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1006375" y="3729037"/>
            <a:ext cx="330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KOREAN WAR.WWI.ATOMCLOCK</a:t>
            </a:r>
            <a:endParaRPr 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551212" y="5174756"/>
            <a:ext cx="692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CPVA</a:t>
            </a:r>
            <a:endParaRPr lang="en-US" b="1" dirty="0"/>
          </a:p>
        </p:txBody>
      </p:sp>
      <p:sp>
        <p:nvSpPr>
          <p:cNvPr id="41" name="Rectangle 40"/>
          <p:cNvSpPr/>
          <p:nvPr/>
        </p:nvSpPr>
        <p:spPr>
          <a:xfrm>
            <a:off x="10273553" y="2596435"/>
            <a:ext cx="1721223" cy="348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0273552" y="3031461"/>
            <a:ext cx="1721223" cy="7984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INTERUPTS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0289649" y="3929934"/>
            <a:ext cx="1721223" cy="348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10289648" y="4364960"/>
            <a:ext cx="1721223" cy="7984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INTERUPTS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0246958" y="5163431"/>
            <a:ext cx="1721223" cy="348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10246957" y="5598457"/>
            <a:ext cx="1721223" cy="7984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INTERUPTS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357" y="5688432"/>
            <a:ext cx="1082203" cy="114286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5567082" y="5039007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Ibm.Standard</a:t>
            </a:r>
            <a:r>
              <a:rPr lang="en-US" strike="sngStrike" dirty="0" smtClean="0"/>
              <a:t>: </a:t>
            </a:r>
            <a:r>
              <a:rPr lang="en-US" dirty="0" smtClean="0"/>
              <a:t>DSM,   Dr. Dr. Prof</a:t>
            </a:r>
            <a:endParaRPr lang="en-US" dirty="0"/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4240640" y="5085819"/>
            <a:ext cx="31724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3088693" y="5541094"/>
            <a:ext cx="1721223" cy="348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088692" y="5976120"/>
            <a:ext cx="1721223" cy="7984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INTERUPTS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8232067" y="4524473"/>
            <a:ext cx="570196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28" y="5726935"/>
            <a:ext cx="435338" cy="324494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309282" y="5208974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Suspect</a:t>
            </a:r>
            <a:r>
              <a:rPr lang="en-US" dirty="0" smtClean="0"/>
              <a:t>: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309282" y="5208974"/>
            <a:ext cx="986167" cy="389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281851" y="5688432"/>
            <a:ext cx="965796" cy="362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79728" y="6396928"/>
            <a:ext cx="1253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VIRGINA.</a:t>
            </a:r>
            <a:r>
              <a:rPr lang="en-US" sz="800" strike="sngStrike" dirty="0" err="1" smtClean="0"/>
              <a:t>marx</a:t>
            </a:r>
            <a:endParaRPr lang="en-US" sz="800" strike="sngStrike" dirty="0"/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5957047" y="3311423"/>
            <a:ext cx="436222" cy="504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6993440" y="2903857"/>
            <a:ext cx="311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ATOMBOM(</a:t>
            </a:r>
            <a:r>
              <a:rPr lang="en-US" strike="sngStrike" dirty="0" smtClean="0"/>
              <a:t>Max-Plank </a:t>
            </a:r>
            <a:r>
              <a:rPr lang="en-US" strike="sngStrike" dirty="0" err="1" smtClean="0"/>
              <a:t>Institue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136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07776" y="2151965"/>
            <a:ext cx="1922930" cy="27969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60523" y="2541711"/>
            <a:ext cx="7344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INT.ProsG.nonPoliceSexAbuse.nonPolciLanguae.linguist</a:t>
            </a:r>
            <a:r>
              <a:rPr lang="en-US" dirty="0" smtClean="0"/>
              <a:t>(</a:t>
            </a:r>
            <a:r>
              <a:rPr lang="en-US" strike="sngStrike" dirty="0" smtClean="0"/>
              <a:t>Cum towel </a:t>
            </a:r>
            <a:r>
              <a:rPr lang="en-US" strike="sngStrike" dirty="0" err="1" smtClean="0"/>
              <a:t>wipping</a:t>
            </a:r>
            <a:r>
              <a:rPr lang="en-US" strike="sngStrike" dirty="0"/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7212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7" name="Rectangle 6"/>
          <p:cNvSpPr/>
          <p:nvPr/>
        </p:nvSpPr>
        <p:spPr>
          <a:xfrm>
            <a:off x="0" y="721218"/>
            <a:ext cx="12192000" cy="2704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0" y="991674"/>
            <a:ext cx="12192000" cy="11098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trike="sngStrike" dirty="0" smtClean="0"/>
              <a:t>Sleeping outside</a:t>
            </a:r>
            <a:endParaRPr lang="en-US" sz="1200" strike="sngStrik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540" y="5782234"/>
            <a:ext cx="370915" cy="37091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6306671" y="5459506"/>
            <a:ext cx="856868" cy="9681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6306671" y="3818965"/>
            <a:ext cx="1143000" cy="11299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RAIK</a:t>
            </a:r>
            <a:endParaRPr lang="en-US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6296034" y="3944235"/>
            <a:ext cx="1336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LAKE TAHOE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96034" y="3388659"/>
            <a:ext cx="104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VIRGINIA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806824" y="2286000"/>
            <a:ext cx="4733364" cy="26629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155673" y="1088049"/>
            <a:ext cx="86011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“Hidden behind IBM Swat client </a:t>
            </a:r>
            <a:r>
              <a:rPr lang="en-US" sz="3200" dirty="0" err="1" smtClean="0"/>
              <a:t>Labcorp</a:t>
            </a:r>
            <a:r>
              <a:rPr lang="en-US" sz="3200" dirty="0" smtClean="0"/>
              <a:t> Specimen factory band 5905-2” Water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8399358" y="4145795"/>
            <a:ext cx="2792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LISA-&gt;STEPNAIE(2016)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8965754" y="4280919"/>
            <a:ext cx="1551466" cy="47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965754" y="3944235"/>
            <a:ext cx="2428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ENTRY -&gt; EXIT (OFFSITE)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965754" y="3491017"/>
            <a:ext cx="221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ENTRY-&gt;EXIT(ONSITE)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345706" y="3675683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2005 </a:t>
            </a:r>
            <a:r>
              <a:rPr lang="en-US" strike="sngStrike" dirty="0" err="1" smtClean="0"/>
              <a:t>Raik-girfiend</a:t>
            </a:r>
            <a:endParaRPr lang="en-US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8488123" y="3214018"/>
            <a:ext cx="1708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Dr. Rice </a:t>
            </a:r>
            <a:r>
              <a:rPr lang="en-US" sz="800" strike="sngStrike" dirty="0" smtClean="0"/>
              <a:t>!BLACK nor WHITE</a:t>
            </a:r>
            <a:endParaRPr lang="en-US" sz="800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8328122" y="5095101"/>
            <a:ext cx="41910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Onsite IBM W/SAM swat massage studio manager VIRGINIA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Hercules: </a:t>
            </a:r>
            <a:r>
              <a:rPr lang="en-US" strike="sngStrike" dirty="0" smtClean="0"/>
              <a:t>Massage the data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Rich(</a:t>
            </a:r>
            <a:r>
              <a:rPr lang="en-US" dirty="0" err="1" smtClean="0"/>
              <a:t>raik</a:t>
            </a:r>
            <a:r>
              <a:rPr lang="en-US" dirty="0" smtClean="0"/>
              <a:t>): </a:t>
            </a:r>
            <a:r>
              <a:rPr lang="en-US" strike="sngStrike" dirty="0" smtClean="0"/>
              <a:t>go to massage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VIRINGIA</a:t>
            </a:r>
            <a:r>
              <a:rPr lang="en-US" strike="sngStrike" dirty="0" smtClean="0"/>
              <a:t>: </a:t>
            </a:r>
            <a:r>
              <a:rPr lang="en-US" strike="sngStrike" dirty="0" err="1" smtClean="0"/>
              <a:t>elke</a:t>
            </a:r>
            <a:r>
              <a:rPr lang="en-US" strike="sngStrike" dirty="0" smtClean="0"/>
              <a:t> puff </a:t>
            </a:r>
            <a:r>
              <a:rPr lang="en-US" strike="sngStrike" dirty="0" err="1" smtClean="0"/>
              <a:t>mutti</a:t>
            </a:r>
            <a:r>
              <a:rPr lang="en-US" strike="sngStrike" dirty="0" smtClean="0"/>
              <a:t> (</a:t>
            </a:r>
            <a:r>
              <a:rPr lang="en-US" strike="sngStrike" dirty="0" err="1" smtClean="0"/>
              <a:t>trnal</a:t>
            </a:r>
            <a:r>
              <a:rPr lang="en-US" strike="sngStrike" dirty="0" smtClean="0"/>
              <a:t>) no</a:t>
            </a:r>
            <a:endParaRPr lang="en-US" strike="sngStrike" dirty="0"/>
          </a:p>
        </p:txBody>
      </p:sp>
      <p:sp>
        <p:nvSpPr>
          <p:cNvPr id="26" name="TextBox 25"/>
          <p:cNvSpPr txBox="1"/>
          <p:nvPr/>
        </p:nvSpPr>
        <p:spPr>
          <a:xfrm>
            <a:off x="7791779" y="4872326"/>
            <a:ext cx="3384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</a:t>
            </a:r>
            <a:r>
              <a:rPr lang="en-US" dirty="0" err="1" smtClean="0"/>
              <a:t>SQ.</a:t>
            </a:r>
            <a:r>
              <a:rPr lang="en-US" strike="sngStrike" dirty="0" err="1" smtClean="0"/>
              <a:t>tango</a:t>
            </a:r>
            <a:r>
              <a:rPr lang="en-US" strike="sngStrike" dirty="0" smtClean="0"/>
              <a:t>(</a:t>
            </a:r>
            <a:r>
              <a:rPr lang="en-US" dirty="0" smtClean="0"/>
              <a:t>ONSITE).</a:t>
            </a:r>
            <a:r>
              <a:rPr lang="en-US" dirty="0" err="1" smtClean="0"/>
              <a:t>LARRY</a:t>
            </a:r>
            <a:r>
              <a:rPr lang="en-US" strike="sngStrike" dirty="0" err="1" smtClean="0"/>
              <a:t>massage</a:t>
            </a:r>
            <a:endParaRPr lang="en-US" strike="sngStrike" dirty="0"/>
          </a:p>
        </p:txBody>
      </p:sp>
      <p:sp>
        <p:nvSpPr>
          <p:cNvPr id="27" name="Isosceles Triangle 26"/>
          <p:cNvSpPr/>
          <p:nvPr/>
        </p:nvSpPr>
        <p:spPr>
          <a:xfrm flipV="1">
            <a:off x="7027440" y="1642726"/>
            <a:ext cx="668421" cy="904861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6096000" y="1452282"/>
            <a:ext cx="1067539" cy="8337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893424" y="5459506"/>
            <a:ext cx="3886200" cy="1304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328122" y="5279767"/>
            <a:ext cx="38638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617478" y="4381086"/>
            <a:ext cx="15007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Ibm</a:t>
            </a:r>
            <a:r>
              <a:rPr lang="en-US" sz="1000" dirty="0" smtClean="0"/>
              <a:t>: onsite</a:t>
            </a:r>
          </a:p>
          <a:p>
            <a:r>
              <a:rPr lang="en-US" sz="1000" dirty="0" smtClean="0"/>
              <a:t>!</a:t>
            </a:r>
            <a:r>
              <a:rPr lang="en-US" sz="1000" dirty="0" err="1" smtClean="0"/>
              <a:t>apple:onsite</a:t>
            </a:r>
            <a:endParaRPr lang="en-US" sz="1000" dirty="0" smtClean="0"/>
          </a:p>
          <a:p>
            <a:r>
              <a:rPr lang="en-US" sz="1000" dirty="0" smtClean="0"/>
              <a:t>!INTERPAYEMENT: onsite</a:t>
            </a:r>
            <a:endParaRPr lang="en-US" sz="10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7617478" y="4515127"/>
            <a:ext cx="9751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1"/>
          </p:cNvCxnSpPr>
          <p:nvPr/>
        </p:nvCxnSpPr>
        <p:spPr>
          <a:xfrm>
            <a:off x="7617478" y="4658085"/>
            <a:ext cx="10827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8592671" y="4658085"/>
            <a:ext cx="749628" cy="214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206139" y="4758244"/>
            <a:ext cx="770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</a:t>
            </a:r>
            <a:r>
              <a:rPr lang="en-US" strike="sngStrike" dirty="0" err="1" smtClean="0"/>
              <a:t>damil</a:t>
            </a:r>
            <a:r>
              <a:rPr lang="en-US" strike="sngStrike" dirty="0" smtClean="0"/>
              <a:t>(onsite)</a:t>
            </a:r>
            <a:r>
              <a:rPr lang="en-US" dirty="0" smtClean="0"/>
              <a:t> HOMICE:LUX:CONTOWN:TABLE:TAIHLAND.41.HOCME:LUX:VHS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006328" y="5059891"/>
            <a:ext cx="5037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Al </a:t>
            </a:r>
            <a:r>
              <a:rPr lang="en-US" sz="800" strike="sngStrike" dirty="0" err="1" smtClean="0"/>
              <a:t>kaide</a:t>
            </a:r>
            <a:r>
              <a:rPr lang="en-US" sz="800" strike="sngStrike" dirty="0" smtClean="0"/>
              <a:t> </a:t>
            </a:r>
            <a:r>
              <a:rPr lang="en-US" dirty="0" err="1" smtClean="0"/>
              <a:t>Hamburg:HOMCEI:LUX:FLOWERS</a:t>
            </a:r>
            <a:r>
              <a:rPr lang="en-US" dirty="0" smtClean="0"/>
              <a:t>(</a:t>
            </a:r>
            <a:r>
              <a:rPr lang="en-US" sz="800" strike="sngStrike" dirty="0" err="1" smtClean="0"/>
              <a:t>viola,elke,chairs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ouside</a:t>
            </a:r>
            <a:r>
              <a:rPr lang="en-US" sz="800" strike="sngStrike" dirty="0" smtClean="0"/>
              <a:t>/inside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45" name="Straight Connector 44"/>
          <p:cNvCxnSpPr/>
          <p:nvPr/>
        </p:nvCxnSpPr>
        <p:spPr>
          <a:xfrm>
            <a:off x="1519518" y="4942910"/>
            <a:ext cx="636155" cy="839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539969" y="5459506"/>
            <a:ext cx="4069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VIRINGI.jp </a:t>
            </a:r>
            <a:r>
              <a:rPr lang="en-US" dirty="0" err="1" smtClean="0"/>
              <a:t>morgna</a:t>
            </a:r>
            <a:r>
              <a:rPr lang="en-US" dirty="0" smtClean="0"/>
              <a:t> </a:t>
            </a:r>
            <a:r>
              <a:rPr lang="en-US" dirty="0" err="1" smtClean="0"/>
              <a:t>barin</a:t>
            </a:r>
            <a:r>
              <a:rPr lang="en-US" dirty="0" smtClean="0"/>
              <a:t>. VIRINIA SWORN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2326341" y="5644172"/>
            <a:ext cx="163418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1837595" y="1358153"/>
            <a:ext cx="9847899" cy="94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2003612" y="1814914"/>
            <a:ext cx="5889812" cy="118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699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212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721218"/>
            <a:ext cx="12192000" cy="2704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0" y="991674"/>
            <a:ext cx="12192000" cy="11098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trike="sngStrike" dirty="0" smtClean="0"/>
              <a:t>Sleeping outside</a:t>
            </a:r>
            <a:endParaRPr lang="en-US" sz="1200" strike="sngStrik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187" y="2052637"/>
            <a:ext cx="3095625" cy="27527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95129" y="2259106"/>
            <a:ext cx="27932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Pointign</a:t>
            </a:r>
            <a:r>
              <a:rPr lang="en-US" dirty="0" smtClean="0"/>
              <a:t> with </a:t>
            </a:r>
            <a:r>
              <a:rPr lang="en-US" dirty="0" err="1" smtClean="0"/>
              <a:t>middlefindger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2005 </a:t>
            </a:r>
            <a:r>
              <a:rPr lang="en-US" dirty="0" err="1" smtClean="0"/>
              <a:t>Arun</a:t>
            </a:r>
            <a:r>
              <a:rPr lang="en-US" dirty="0" smtClean="0"/>
              <a:t> </a:t>
            </a:r>
            <a:r>
              <a:rPr lang="en-US" dirty="0" err="1" smtClean="0"/>
              <a:t>Biligiri</a:t>
            </a:r>
            <a:endParaRPr lang="en-US" dirty="0" smtClean="0"/>
          </a:p>
          <a:p>
            <a:r>
              <a:rPr lang="en-US" strike="sngStrike" dirty="0" smtClean="0"/>
              <a:t>Tyson Friendship band</a:t>
            </a:r>
            <a:endParaRPr lang="en-US" strike="sngStrike" dirty="0"/>
          </a:p>
          <a:p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1761" y="4472028"/>
            <a:ext cx="1314286" cy="666667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9049871" y="4276165"/>
            <a:ext cx="1371600" cy="1438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54875" y="4102696"/>
            <a:ext cx="2906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fabric store fabric wristbands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65" y="1102659"/>
            <a:ext cx="2774576" cy="277457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26512" y="6306670"/>
            <a:ext cx="3562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strike="sngStrike" dirty="0" smtClean="0"/>
              <a:t>offsite/onsite </a:t>
            </a:r>
            <a:r>
              <a:rPr lang="en-US" strike="sngStrike" dirty="0" err="1" smtClean="0"/>
              <a:t>arun</a:t>
            </a:r>
            <a:r>
              <a:rPr lang="en-US" strike="sngStrike" dirty="0" smtClean="0"/>
              <a:t> police </a:t>
            </a:r>
            <a:r>
              <a:rPr lang="en-US" strike="sngStrike" dirty="0" err="1" smtClean="0"/>
              <a:t>joshue</a:t>
            </a:r>
            <a:endParaRPr lang="en-US" strike="sngStrike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033" y="5379316"/>
            <a:ext cx="826726" cy="671368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9516794" y="5027125"/>
            <a:ext cx="1371600" cy="14388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3293" y="5883254"/>
            <a:ext cx="582705" cy="58270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257800" y="5580529"/>
            <a:ext cx="2933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Weaving </a:t>
            </a:r>
            <a:r>
              <a:rPr lang="en-US" strike="sngStrike" dirty="0" err="1" smtClean="0"/>
              <a:t>Freindship</a:t>
            </a:r>
            <a:r>
              <a:rPr lang="en-US" strike="sngStrike" dirty="0" smtClean="0"/>
              <a:t> bracelets</a:t>
            </a:r>
            <a:endParaRPr lang="en-US" strike="sngStrike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5123329" y="6050684"/>
            <a:ext cx="1734671" cy="415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840941" y="528469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822576" y="5284694"/>
            <a:ext cx="3801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trike="sngStrike" dirty="0" smtClean="0"/>
              <a:t>Tyson Greek </a:t>
            </a:r>
            <a:r>
              <a:rPr lang="en-US" strike="sngStrike" dirty="0" err="1" smtClean="0"/>
              <a:t>Mythology.damiler.ceo</a:t>
            </a:r>
            <a:endParaRPr lang="en-US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6135721" y="5004441"/>
            <a:ext cx="3459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MLK(</a:t>
            </a:r>
            <a:r>
              <a:rPr lang="en-US" strike="sngStrike" dirty="0" smtClean="0"/>
              <a:t>*</a:t>
            </a:r>
            <a:r>
              <a:rPr lang="en-US" strike="sngStrike" dirty="0" err="1" smtClean="0"/>
              <a:t>tophat,remote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control,tivoli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527886" y="1531943"/>
            <a:ext cx="880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Pointing with </a:t>
            </a:r>
            <a:r>
              <a:rPr lang="en-US" dirty="0" err="1" smtClean="0"/>
              <a:t>Middlefinger</a:t>
            </a:r>
            <a:r>
              <a:rPr lang="en-US" dirty="0" smtClean="0"/>
              <a:t> 0.1 ATOMICRESEARCH(</a:t>
            </a:r>
            <a:r>
              <a:rPr lang="en-US" dirty="0" err="1" smtClean="0"/>
              <a:t>ghohe</a:t>
            </a:r>
            <a:r>
              <a:rPr lang="en-US" dirty="0" smtClean="0"/>
              <a:t>(</a:t>
            </a:r>
            <a:r>
              <a:rPr lang="en-US" dirty="0" err="1" smtClean="0"/>
              <a:t>heger</a:t>
            </a:r>
            <a:r>
              <a:rPr lang="en-US" dirty="0" smtClean="0"/>
              <a:t>) POZLEI.WAGER</a:t>
            </a:r>
            <a:r>
              <a:rPr lang="en-US" sz="800" strike="sngStrike" dirty="0" smtClean="0"/>
              <a:t>(son finger welder machine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4198283" y="6429193"/>
            <a:ext cx="4655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faber</a:t>
            </a:r>
            <a:r>
              <a:rPr lang="en-US" b="1" dirty="0"/>
              <a:t> </a:t>
            </a:r>
            <a:r>
              <a:rPr lang="en-US" b="1" dirty="0" err="1"/>
              <a:t>pascal</a:t>
            </a:r>
            <a:r>
              <a:rPr lang="en-US" b="1" dirty="0"/>
              <a:t> </a:t>
            </a:r>
            <a:r>
              <a:rPr lang="en-US" strike="sngStrike" dirty="0" err="1"/>
              <a:t>frendship</a:t>
            </a:r>
            <a:r>
              <a:rPr lang="en-US" strike="sngStrike" dirty="0"/>
              <a:t> bracelets sting </a:t>
            </a:r>
            <a:r>
              <a:rPr lang="en-US" strike="sngStrike" dirty="0" err="1"/>
              <a:t>packeging</a:t>
            </a:r>
            <a:endParaRPr lang="en-US" strike="sngStrike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4222376" y="6429193"/>
            <a:ext cx="1290917" cy="295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586" y="6050684"/>
            <a:ext cx="667170" cy="66717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858028" y="6207778"/>
            <a:ext cx="2419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MOTHERS: </a:t>
            </a:r>
            <a:r>
              <a:rPr lang="en-US" b="1" dirty="0" err="1" smtClean="0"/>
              <a:t>Bsc</a:t>
            </a:r>
            <a:r>
              <a:rPr lang="en-US" b="1" dirty="0" smtClean="0"/>
              <a:t>. DESIGN</a:t>
            </a:r>
            <a:endParaRPr lang="en-US" b="1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4835756" y="5765195"/>
            <a:ext cx="2022244" cy="6639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888394" y="5580529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¼-us.</a:t>
            </a:r>
            <a:r>
              <a:rPr lang="en-US" sz="800" strike="sngStrike" dirty="0" smtClean="0"/>
              <a:t>marx</a:t>
            </a:r>
            <a:endParaRPr lang="en-US" sz="800" strike="sngStrike" dirty="0"/>
          </a:p>
        </p:txBody>
      </p:sp>
      <p:cxnSp>
        <p:nvCxnSpPr>
          <p:cNvPr id="35" name="Straight Connector 34"/>
          <p:cNvCxnSpPr>
            <a:endCxn id="33" idx="2"/>
          </p:cNvCxnSpPr>
          <p:nvPr/>
        </p:nvCxnSpPr>
        <p:spPr>
          <a:xfrm>
            <a:off x="11330181" y="5469360"/>
            <a:ext cx="1" cy="480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594745" y="5015189"/>
            <a:ext cx="243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Democrate</a:t>
            </a:r>
            <a:r>
              <a:rPr lang="en-US" dirty="0" smtClean="0"/>
              <a:t>-US-</a:t>
            </a:r>
            <a:r>
              <a:rPr lang="en-US" dirty="0" err="1" smtClean="0"/>
              <a:t>Beard.</a:t>
            </a:r>
            <a:r>
              <a:rPr lang="en-US" sz="800" strike="sngStrike" dirty="0" err="1" smtClean="0"/>
              <a:t>marx</a:t>
            </a:r>
            <a:endParaRPr lang="en-US" sz="800" strike="sngStrike" dirty="0"/>
          </a:p>
        </p:txBody>
      </p:sp>
      <p:sp>
        <p:nvSpPr>
          <p:cNvPr id="37" name="TextBox 36"/>
          <p:cNvSpPr txBox="1"/>
          <p:nvPr/>
        </p:nvSpPr>
        <p:spPr>
          <a:xfrm>
            <a:off x="10557962" y="4657697"/>
            <a:ext cx="207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!NAMECHENGE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freepizza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8686800" y="2997770"/>
            <a:ext cx="17346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396258" y="4737846"/>
            <a:ext cx="2230304" cy="3541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STANFORD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99588" y="5126612"/>
            <a:ext cx="2917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Macedoia.ext.A.D.300.Sparta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326512" y="5311278"/>
            <a:ext cx="3134800" cy="62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00255" y="5387373"/>
            <a:ext cx="2141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NAVY.SAYTON.TYSON</a:t>
            </a:r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1658353" y="5311278"/>
            <a:ext cx="449351" cy="453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22319" y="5577312"/>
            <a:ext cx="281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*tophat:v2.FBI:KIDNAPPING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554875" y="5580529"/>
            <a:ext cx="1339037" cy="366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361729" y="5355803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 smtClean="0"/>
              <a:t>Goethe,greek</a:t>
            </a:r>
            <a:endParaRPr lang="en-US" sz="900" strike="sngStrike" dirty="0"/>
          </a:p>
        </p:txBody>
      </p:sp>
      <p:sp>
        <p:nvSpPr>
          <p:cNvPr id="51" name="TextBox 50"/>
          <p:cNvSpPr txBox="1"/>
          <p:nvPr/>
        </p:nvSpPr>
        <p:spPr>
          <a:xfrm>
            <a:off x="925772" y="5875093"/>
            <a:ext cx="20409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!NAME CHANE(</a:t>
            </a:r>
            <a:r>
              <a:rPr lang="en-US" sz="800" strike="sngStrike" dirty="0" err="1" smtClean="0"/>
              <a:t>freepizza,</a:t>
            </a:r>
            <a:r>
              <a:rPr lang="en-US" sz="800" dirty="0" err="1" smtClean="0"/>
              <a:t>WATER</a:t>
            </a:r>
            <a:r>
              <a:rPr lang="en-US" sz="800" dirty="0" smtClean="0"/>
              <a:t> </a:t>
            </a:r>
            <a:r>
              <a:rPr lang="en-US" sz="800" strike="sngStrike" dirty="0" err="1" smtClean="0"/>
              <a:t>astromony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52" name="TextBox 51"/>
          <p:cNvSpPr txBox="1"/>
          <p:nvPr/>
        </p:nvSpPr>
        <p:spPr>
          <a:xfrm>
            <a:off x="957974" y="5883265"/>
            <a:ext cx="19367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Monesttary</a:t>
            </a:r>
            <a:r>
              <a:rPr lang="en-US" sz="800" dirty="0" smtClean="0"/>
              <a:t> War IPX</a:t>
            </a:r>
            <a:r>
              <a:rPr lang="en-US" sz="800" strike="sngStrike" dirty="0" smtClean="0"/>
              <a:t> sex with nun pictures</a:t>
            </a:r>
            <a:endParaRPr lang="en-US" sz="800" strike="sngStrike" dirty="0"/>
          </a:p>
        </p:txBody>
      </p:sp>
      <p:sp>
        <p:nvSpPr>
          <p:cNvPr id="53" name="TextBox 52"/>
          <p:cNvSpPr txBox="1"/>
          <p:nvPr/>
        </p:nvSpPr>
        <p:spPr>
          <a:xfrm>
            <a:off x="512416" y="3635302"/>
            <a:ext cx="18503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2001/2005 </a:t>
            </a:r>
            <a:r>
              <a:rPr lang="en-US" dirty="0" err="1" smtClean="0"/>
              <a:t>CPVA.nonPolcieDocument</a:t>
            </a:r>
            <a:r>
              <a:rPr lang="en-US" dirty="0" smtClean="0"/>
              <a:t>(sex with </a:t>
            </a:r>
            <a:r>
              <a:rPr lang="en-US" dirty="0" err="1" smtClean="0"/>
              <a:t>daughter,nun</a:t>
            </a:r>
            <a:r>
              <a:rPr lang="en-US" dirty="0" smtClean="0"/>
              <a:t>).NAME CHANGE</a:t>
            </a:r>
            <a:r>
              <a:rPr lang="en-US" sz="800" strike="sngStrike" dirty="0" smtClean="0"/>
              <a:t>(free </a:t>
            </a:r>
            <a:r>
              <a:rPr lang="en-US" sz="800" strike="sngStrike" dirty="0" err="1" smtClean="0"/>
              <a:t>pizaa</a:t>
            </a:r>
            <a:r>
              <a:rPr lang="en-US" sz="800" strike="sngStrike" dirty="0" smtClean="0"/>
              <a:t>),</a:t>
            </a:r>
          </a:p>
          <a:p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stephne</a:t>
            </a:r>
            <a:r>
              <a:rPr lang="en-US" sz="800" strike="sngStrike" dirty="0" smtClean="0"/>
              <a:t> and I see </a:t>
            </a:r>
            <a:r>
              <a:rPr lang="en-US" sz="800" strike="sngStrike" dirty="0" err="1" smtClean="0"/>
              <a:t>pictues</a:t>
            </a:r>
            <a:r>
              <a:rPr lang="en-US" sz="800" strike="sngStrike" dirty="0" smtClean="0"/>
              <a:t> of </a:t>
            </a:r>
            <a:r>
              <a:rPr lang="en-US" sz="800" strike="sngStrike" dirty="0" err="1" smtClean="0"/>
              <a:t>dungeoru</a:t>
            </a:r>
            <a:r>
              <a:rPr lang="en-US" sz="800" strike="sngStrike" dirty="0" smtClean="0"/>
              <a:t> sex abuse on </a:t>
            </a:r>
            <a:r>
              <a:rPr lang="en-US" sz="800" strike="sngStrike" dirty="0" err="1" smtClean="0"/>
              <a:t>free’s</a:t>
            </a:r>
            <a:r>
              <a:rPr lang="en-US" sz="800" strike="sngStrike" dirty="0" smtClean="0"/>
              <a:t> computer IPX </a:t>
            </a:r>
            <a:r>
              <a:rPr lang="en-US" sz="800" strike="sngStrike" dirty="0" err="1" smtClean="0"/>
              <a:t>studne</a:t>
            </a:r>
            <a:r>
              <a:rPr lang="en-US" sz="800" strike="sngStrike" dirty="0" smtClean="0"/>
              <a:t> dorm</a:t>
            </a:r>
            <a:r>
              <a:rPr lang="en-US" dirty="0" smtClean="0"/>
              <a:t> 2001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391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>
          <a:xfrm>
            <a:off x="9776012" y="1843285"/>
            <a:ext cx="1358153" cy="1209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095" y="1843285"/>
            <a:ext cx="6123809" cy="31714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7212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721218"/>
            <a:ext cx="12192000" cy="2704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0" y="991674"/>
            <a:ext cx="12192000" cy="11098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trike="sngStrike" dirty="0" smtClean="0"/>
              <a:t>Sleeping outside</a:t>
            </a:r>
            <a:endParaRPr lang="en-US" sz="12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7100047" y="1264024"/>
            <a:ext cx="308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41.VIRGINA.Roth.*.RUSSEL 500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390965" y="1452282"/>
            <a:ext cx="22725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776012" y="204395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!RAIK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9668435" y="2043953"/>
            <a:ext cx="995083" cy="36933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755779" y="2363551"/>
            <a:ext cx="11929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err="1" smtClean="0"/>
              <a:t>Apple.greenstamps</a:t>
            </a:r>
            <a:endParaRPr lang="en-US" sz="1000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9157904" y="3079375"/>
            <a:ext cx="408522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 PENTRNGIN.VIRING.MARY </a:t>
            </a:r>
            <a:r>
              <a:rPr lang="en-US" sz="800" strike="sngStrike" dirty="0" err="1" smtClean="0"/>
              <a:t>foodstmps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univiersty</a:t>
            </a:r>
            <a:endParaRPr lang="en-US" sz="800" strike="sngStrike" dirty="0" smtClean="0"/>
          </a:p>
          <a:p>
            <a:r>
              <a:rPr lang="en-US" sz="1400" dirty="0" smtClean="0"/>
              <a:t>FORT MYES PENTAGON VIRGINA MARY</a:t>
            </a:r>
          </a:p>
          <a:p>
            <a:r>
              <a:rPr lang="en-US" sz="1400" strike="sngStrike" dirty="0" smtClean="0"/>
              <a:t>Things hidden in poverty</a:t>
            </a:r>
            <a:endParaRPr lang="en-US" sz="1400" strike="sngStrike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5943600" y="1448690"/>
            <a:ext cx="2971800" cy="4078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218765" y="2043953"/>
            <a:ext cx="4403849" cy="3429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158481" y="1402086"/>
            <a:ext cx="2080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LISA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linconl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park,sex</a:t>
            </a:r>
            <a:r>
              <a:rPr lang="en-US" sz="800" strike="sngStrike" dirty="0" smtClean="0"/>
              <a:t> abuse step father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23" name="Straight Connector 22"/>
          <p:cNvCxnSpPr>
            <a:stCxn id="21" idx="3"/>
          </p:cNvCxnSpPr>
          <p:nvPr/>
        </p:nvCxnSpPr>
        <p:spPr>
          <a:xfrm flipH="1">
            <a:off x="4672915" y="1586752"/>
            <a:ext cx="1566520" cy="757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886200" y="1402086"/>
            <a:ext cx="900953" cy="260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81517" y="1155577"/>
            <a:ext cx="1957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41.§Staklng </a:t>
            </a:r>
            <a:r>
              <a:rPr lang="en-US" sz="800" strike="sngStrike" dirty="0" smtClean="0"/>
              <a:t>guns and rose</a:t>
            </a:r>
            <a:endParaRPr lang="en-US" sz="800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2111188" y="1586752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</a:t>
            </a:r>
            <a:r>
              <a:rPr lang="en-US" sz="800" strike="sngStrike" dirty="0" smtClean="0"/>
              <a:t> bomber </a:t>
            </a:r>
            <a:r>
              <a:rPr lang="en-US" sz="800" strike="sngStrike" dirty="0" err="1" smtClean="0"/>
              <a:t>jacker</a:t>
            </a:r>
            <a:r>
              <a:rPr lang="en-US" sz="800" strike="sngStrike" dirty="0" smtClean="0"/>
              <a:t> jogger, stop </a:t>
            </a:r>
            <a:r>
              <a:rPr lang="en-US" sz="800" strike="sngStrike" dirty="0" err="1" smtClean="0"/>
              <a:t>motlel</a:t>
            </a:r>
            <a:r>
              <a:rPr lang="en-US" sz="800" strike="sngStrike" dirty="0" smtClean="0"/>
              <a:t> 6</a:t>
            </a:r>
            <a:endParaRPr lang="en-US" sz="800" strike="sngStrike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2111188" y="1586752"/>
            <a:ext cx="295836" cy="256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2407024" y="4908176"/>
            <a:ext cx="2553479" cy="115644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443820" y="5822576"/>
            <a:ext cx="2603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!NAME CHANE</a:t>
            </a:r>
            <a:r>
              <a:rPr lang="en-US" strike="sngStrike" dirty="0" smtClean="0"/>
              <a:t>(free pizza)</a:t>
            </a:r>
            <a:endParaRPr lang="en-US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5096435" y="5472953"/>
            <a:ext cx="52610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Iglo</a:t>
            </a:r>
            <a:endParaRPr lang="en-US" strike="sngStrike" dirty="0"/>
          </a:p>
          <a:p>
            <a:r>
              <a:rPr lang="en-US" sz="800" strike="sngStrike" dirty="0" err="1" smtClean="0"/>
              <a:t>bmx</a:t>
            </a:r>
            <a:endParaRPr lang="en-US" sz="800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4997712" y="5030716"/>
            <a:ext cx="287450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err="1" smtClean="0"/>
              <a:t>tophat</a:t>
            </a:r>
            <a:r>
              <a:rPr lang="en-US" strike="sngStrike" dirty="0" err="1" smtClean="0"/>
              <a:t>.hamiton.tyson.calls</a:t>
            </a:r>
            <a:endParaRPr lang="en-US" strike="sngStrike" dirty="0" smtClean="0"/>
          </a:p>
          <a:p>
            <a:r>
              <a:rPr lang="en-US" sz="800" strike="sngStrike" dirty="0" smtClean="0"/>
              <a:t>What are they </a:t>
            </a:r>
            <a:r>
              <a:rPr lang="en-US" sz="800" strike="sngStrike" dirty="0" err="1" smtClean="0"/>
              <a:t>doin</a:t>
            </a:r>
            <a:r>
              <a:rPr lang="en-US" sz="800" strike="sngStrike" dirty="0" smtClean="0"/>
              <a:t> in there, you are </a:t>
            </a:r>
            <a:r>
              <a:rPr lang="en-US" sz="800" strike="sngStrike" dirty="0" err="1" smtClean="0"/>
              <a:t>inved</a:t>
            </a:r>
            <a:r>
              <a:rPr lang="en-US" sz="800" strike="sngStrike" dirty="0" smtClean="0"/>
              <a:t> on May 1988 </a:t>
            </a:r>
            <a:r>
              <a:rPr lang="en-US" sz="800" strike="sngStrike" dirty="0" err="1" smtClean="0"/>
              <a:t>iglu</a:t>
            </a:r>
            <a:r>
              <a:rPr lang="en-US" sz="800" strike="sngStrike" dirty="0" smtClean="0"/>
              <a:t> fest</a:t>
            </a:r>
            <a:endParaRPr lang="en-US" sz="800" strike="sngStrike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254" y="6014129"/>
            <a:ext cx="2180719" cy="78700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894" y="5829876"/>
            <a:ext cx="582705" cy="582705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V="1">
            <a:off x="5096435" y="5965396"/>
            <a:ext cx="3818965" cy="5698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994" y="5975303"/>
            <a:ext cx="569819" cy="905948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932271" y="6288271"/>
            <a:ext cx="887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SAYLOR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158" y="6191907"/>
            <a:ext cx="660489" cy="66048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218765" y="6412581"/>
            <a:ext cx="7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NAVY</a:t>
            </a:r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4819437" y="5030716"/>
            <a:ext cx="1120052" cy="2943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0058400" y="4061012"/>
            <a:ext cx="283109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WSJ</a:t>
            </a:r>
          </a:p>
          <a:p>
            <a:r>
              <a:rPr lang="en-US" dirty="0" smtClean="0"/>
              <a:t>RUSSLEL500</a:t>
            </a:r>
          </a:p>
          <a:p>
            <a:r>
              <a:rPr lang="en-US" dirty="0" smtClean="0"/>
              <a:t>BOOK: fools</a:t>
            </a:r>
          </a:p>
          <a:p>
            <a:r>
              <a:rPr lang="en-US" dirty="0" smtClean="0"/>
              <a:t>FRA; FAZ TERMINAR:JOSPHE</a:t>
            </a:r>
            <a:br>
              <a:rPr lang="en-US" dirty="0" smtClean="0"/>
            </a:br>
            <a:r>
              <a:rPr lang="en-US" dirty="0" err="1" smtClean="0"/>
              <a:t>WWI.ProshG</a:t>
            </a:r>
            <a:endParaRPr lang="en-US" dirty="0"/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9898497" y="4055791"/>
            <a:ext cx="765021" cy="293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9898497" y="4390001"/>
            <a:ext cx="1719762" cy="3074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9089606" y="3731039"/>
            <a:ext cx="2151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§Theft: Life VIRINGIA</a:t>
            </a:r>
            <a:endParaRPr lang="en-US" dirty="0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9527241" y="3487715"/>
            <a:ext cx="944795" cy="714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6690912" y="1915453"/>
            <a:ext cx="2424901" cy="288422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10186085" y="6064624"/>
            <a:ext cx="1580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z="800" strike="sngStrike" dirty="0" smtClean="0"/>
              <a:t>We are not </a:t>
            </a:r>
            <a:r>
              <a:rPr lang="en-US" sz="800" strike="sngStrike" dirty="0" err="1" smtClean="0"/>
              <a:t>halloweeeners</a:t>
            </a:r>
            <a:endParaRPr lang="en-US" sz="800" strike="sngStrike" dirty="0"/>
          </a:p>
        </p:txBody>
      </p:sp>
      <p:cxnSp>
        <p:nvCxnSpPr>
          <p:cNvPr id="56" name="Straight Arrow Connector 55"/>
          <p:cNvCxnSpPr/>
          <p:nvPr/>
        </p:nvCxnSpPr>
        <p:spPr>
          <a:xfrm flipH="1" flipV="1">
            <a:off x="7530353" y="2609772"/>
            <a:ext cx="2655732" cy="351145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5394955" y="2638927"/>
            <a:ext cx="2113769" cy="36103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65" y="1102659"/>
            <a:ext cx="2774576" cy="2774576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430135" y="3889739"/>
            <a:ext cx="2230304" cy="3541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STANFORD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67" y="4470026"/>
            <a:ext cx="876300" cy="8763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143" y="2072011"/>
            <a:ext cx="756951" cy="1162610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 flipV="1">
            <a:off x="7725730" y="2072011"/>
            <a:ext cx="1189670" cy="11821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1982798"/>
            <a:ext cx="636110" cy="423302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7317714" y="1857958"/>
            <a:ext cx="1119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PETHGON</a:t>
            </a:r>
          </a:p>
          <a:p>
            <a:r>
              <a:rPr lang="en-US" dirty="0" smtClean="0"/>
              <a:t>.</a:t>
            </a:r>
            <a:r>
              <a:rPr lang="en-US" sz="800" strike="sngStrike" dirty="0" err="1" smtClean="0"/>
              <a:t>emea.deere</a:t>
            </a:r>
            <a:endParaRPr lang="en-US" sz="800" strike="sngStrike" dirty="0"/>
          </a:p>
        </p:txBody>
      </p:sp>
      <p:sp>
        <p:nvSpPr>
          <p:cNvPr id="69" name="TextBox 68"/>
          <p:cNvSpPr txBox="1"/>
          <p:nvPr/>
        </p:nvSpPr>
        <p:spPr>
          <a:xfrm>
            <a:off x="6829755" y="3914115"/>
            <a:ext cx="19149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CVPA</a:t>
            </a:r>
          </a:p>
          <a:p>
            <a:r>
              <a:rPr lang="en-US" dirty="0" smtClean="0"/>
              <a:t>TERMAOR:JOEPHE</a:t>
            </a:r>
          </a:p>
          <a:p>
            <a:r>
              <a:rPr lang="en-US" sz="800" strike="sngStrike" dirty="0" smtClean="0"/>
              <a:t>Russel500 roth.*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822786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212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721218"/>
            <a:ext cx="12192000" cy="2704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0" y="991674"/>
            <a:ext cx="12192000" cy="11098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trike="sngStrike" dirty="0" smtClean="0"/>
              <a:t>Sleeping outside</a:t>
            </a:r>
            <a:endParaRPr lang="en-US" sz="1200" strike="sngStrike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2111188" y="1586752"/>
            <a:ext cx="295836" cy="256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65" y="1102659"/>
            <a:ext cx="2774576" cy="2774576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430135" y="3889739"/>
            <a:ext cx="2230304" cy="3541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STANFORD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67" y="4470026"/>
            <a:ext cx="876300" cy="876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4646" y="4952910"/>
            <a:ext cx="826059" cy="61888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9103658" y="4808960"/>
            <a:ext cx="2111189" cy="1218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364276" y="1094242"/>
            <a:ext cx="1596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nonPoliceRTA</a:t>
            </a:r>
            <a:r>
              <a:rPr lang="en-US" dirty="0" smtClean="0"/>
              <a:t>[]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996367" y="4373427"/>
            <a:ext cx="2062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Stanford Genentech</a:t>
            </a:r>
            <a:endParaRPr lang="en-US" strike="sngStrike" dirty="0"/>
          </a:p>
        </p:txBody>
      </p:sp>
      <p:sp>
        <p:nvSpPr>
          <p:cNvPr id="51" name="Rectangle 50"/>
          <p:cNvSpPr/>
          <p:nvPr/>
        </p:nvSpPr>
        <p:spPr>
          <a:xfrm>
            <a:off x="8946801" y="4365867"/>
            <a:ext cx="2577328" cy="166117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7158628" y="4399022"/>
            <a:ext cx="1582245" cy="166117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7279366" y="4476063"/>
            <a:ext cx="1358153" cy="1209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7279366" y="4676731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!RAIK</a:t>
            </a:r>
            <a:endParaRPr lang="en-US" dirty="0"/>
          </a:p>
        </p:txBody>
      </p:sp>
      <p:cxnSp>
        <p:nvCxnSpPr>
          <p:cNvPr id="63" name="Straight Connector 62"/>
          <p:cNvCxnSpPr/>
          <p:nvPr/>
        </p:nvCxnSpPr>
        <p:spPr>
          <a:xfrm>
            <a:off x="7171789" y="4676731"/>
            <a:ext cx="995083" cy="36933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259133" y="4996329"/>
            <a:ext cx="11929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err="1" smtClean="0"/>
              <a:t>Apple.greenstamps</a:t>
            </a:r>
            <a:endParaRPr lang="en-US" sz="1000" strike="sngStrike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6340395" y="1102659"/>
            <a:ext cx="0" cy="5755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165" y="3461906"/>
            <a:ext cx="435338" cy="324494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9700719" y="2943945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Suspect</a:t>
            </a:r>
            <a:r>
              <a:rPr lang="en-US" dirty="0" smtClean="0"/>
              <a:t>:</a:t>
            </a:r>
          </a:p>
        </p:txBody>
      </p:sp>
      <p:cxnSp>
        <p:nvCxnSpPr>
          <p:cNvPr id="67" name="Straight Connector 66"/>
          <p:cNvCxnSpPr/>
          <p:nvPr/>
        </p:nvCxnSpPr>
        <p:spPr>
          <a:xfrm>
            <a:off x="9700719" y="2943945"/>
            <a:ext cx="986167" cy="389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9103658" y="2389174"/>
            <a:ext cx="2577328" cy="166117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7184267" y="2408494"/>
            <a:ext cx="1582245" cy="166117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7305005" y="2485535"/>
            <a:ext cx="1358153" cy="12091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7305005" y="2686203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!RAIK</a:t>
            </a:r>
            <a:endParaRPr lang="en-US" dirty="0"/>
          </a:p>
        </p:txBody>
      </p:sp>
      <p:cxnSp>
        <p:nvCxnSpPr>
          <p:cNvPr id="72" name="Straight Connector 71"/>
          <p:cNvCxnSpPr/>
          <p:nvPr/>
        </p:nvCxnSpPr>
        <p:spPr>
          <a:xfrm>
            <a:off x="7197428" y="2686203"/>
            <a:ext cx="995083" cy="36933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7284772" y="3005801"/>
            <a:ext cx="11929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err="1" smtClean="0"/>
              <a:t>Apple.greenstamps</a:t>
            </a:r>
            <a:endParaRPr lang="en-US" sz="1000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7197428" y="1906667"/>
            <a:ext cx="2285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Testing her </a:t>
            </a:r>
            <a:r>
              <a:rPr lang="en-US" strike="sngStrike" dirty="0" err="1" smtClean="0"/>
              <a:t>patentiene</a:t>
            </a:r>
            <a:endParaRPr lang="en-US" strike="sngStrike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285" y="2704323"/>
            <a:ext cx="3390456" cy="2259421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6952129" y="1715018"/>
            <a:ext cx="4961965" cy="46588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949750" y="1447680"/>
            <a:ext cx="49991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 you Dr. </a:t>
            </a:r>
            <a:r>
              <a:rPr lang="en-US" dirty="0" err="1" smtClean="0"/>
              <a:t>Rice.VIRINGA</a:t>
            </a:r>
            <a:r>
              <a:rPr lang="en-US" dirty="0" smtClean="0"/>
              <a:t>. </a:t>
            </a:r>
            <a:r>
              <a:rPr lang="en-US" strike="sngStrike" dirty="0" smtClean="0"/>
              <a:t>For more pay</a:t>
            </a:r>
          </a:p>
          <a:p>
            <a:r>
              <a:rPr lang="en-US" dirty="0"/>
              <a:t>	</a:t>
            </a:r>
            <a:r>
              <a:rPr lang="en-US" dirty="0" smtClean="0"/>
              <a:t>	Phil(</a:t>
            </a:r>
            <a:r>
              <a:rPr lang="en-US" dirty="0" err="1" smtClean="0"/>
              <a:t>dr</a:t>
            </a:r>
            <a:r>
              <a:rPr lang="en-US" dirty="0" smtClean="0"/>
              <a:t> </a:t>
            </a:r>
            <a:r>
              <a:rPr lang="en-US" dirty="0" err="1" smtClean="0"/>
              <a:t>zeche</a:t>
            </a:r>
            <a:r>
              <a:rPr lang="en-US" dirty="0" smtClean="0"/>
              <a:t>), </a:t>
            </a:r>
            <a:r>
              <a:rPr lang="en-US" dirty="0" err="1" smtClean="0"/>
              <a:t>kim</a:t>
            </a:r>
            <a:r>
              <a:rPr lang="en-US" dirty="0" smtClean="0"/>
              <a:t>(</a:t>
            </a:r>
            <a:r>
              <a:rPr lang="en-US" dirty="0" err="1" smtClean="0"/>
              <a:t>wilder,nena</a:t>
            </a:r>
            <a:r>
              <a:rPr lang="en-US" dirty="0" smtClean="0"/>
              <a:t>)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PENTANGON.</a:t>
            </a:r>
            <a:r>
              <a:rPr lang="en-US" strike="sngStrike" dirty="0" err="1" smtClean="0"/>
              <a:t>emea</a:t>
            </a:r>
            <a:endParaRPr lang="en-US" strike="sngStrike" dirty="0"/>
          </a:p>
        </p:txBody>
      </p:sp>
      <p:sp>
        <p:nvSpPr>
          <p:cNvPr id="46" name="Rectangle 45"/>
          <p:cNvSpPr/>
          <p:nvPr/>
        </p:nvSpPr>
        <p:spPr>
          <a:xfrm>
            <a:off x="6413774" y="1432013"/>
            <a:ext cx="1407459" cy="8309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STANFORD</a:t>
            </a:r>
            <a:br>
              <a:rPr lang="en-US" dirty="0" smtClean="0"/>
            </a:br>
            <a:r>
              <a:rPr lang="en-US" dirty="0" smtClean="0"/>
              <a:t>St. Rita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7881249" y="1091322"/>
            <a:ext cx="3105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CPVA.FBI:KIDANNPGIN.St.Peter</a:t>
            </a:r>
            <a:endParaRPr lang="en-US" dirty="0"/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7984081" y="1586752"/>
            <a:ext cx="1716638" cy="128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9482669" y="1868557"/>
            <a:ext cx="3594723" cy="65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6575612" y="1868557"/>
            <a:ext cx="729393" cy="520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8178040" y="6388945"/>
            <a:ext cx="35221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JFK(</a:t>
            </a:r>
            <a:r>
              <a:rPr lang="en-US" sz="800" strike="sngStrike" dirty="0" err="1" smtClean="0"/>
              <a:t>ibm.damiler.Visa.mopay.bridg,florian</a:t>
            </a:r>
            <a:r>
              <a:rPr lang="en-US" sz="800" strike="sngStrike" dirty="0" smtClean="0"/>
              <a:t>. we looked at this company </a:t>
            </a:r>
            <a:r>
              <a:rPr lang="en-US" sz="800" strike="sngStrike" dirty="0" err="1" smtClean="0"/>
              <a:t>arelady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81" name="TextBox 80"/>
          <p:cNvSpPr txBox="1"/>
          <p:nvPr/>
        </p:nvSpPr>
        <p:spPr>
          <a:xfrm>
            <a:off x="8192511" y="6131923"/>
            <a:ext cx="22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ATOMBMOB(</a:t>
            </a:r>
            <a:r>
              <a:rPr lang="en-US" strike="sngStrike" dirty="0" smtClean="0"/>
              <a:t>ANGELA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10779140" y="5943464"/>
            <a:ext cx="12416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Tv</a:t>
            </a:r>
            <a:r>
              <a:rPr lang="en-US" sz="800" strike="sngStrike" dirty="0" smtClean="0"/>
              <a:t> angel </a:t>
            </a:r>
            <a:r>
              <a:rPr lang="en-US" sz="800" strike="sngStrike" dirty="0" err="1" smtClean="0"/>
              <a:t>bauer.</a:t>
            </a:r>
            <a:r>
              <a:rPr lang="en-US" sz="800" dirty="0" err="1" smtClean="0"/>
              <a:t>nonPioceCfg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goldman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sachs</a:t>
            </a:r>
            <a:r>
              <a:rPr lang="en-US" sz="800" strike="sngStrike" dirty="0" smtClean="0"/>
              <a:t> </a:t>
            </a:r>
            <a:r>
              <a:rPr lang="en-US" sz="800" dirty="0" smtClean="0"/>
              <a:t>HOCMEI:KYSTAL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sax ATOMBOM(</a:t>
            </a:r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hahn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electric </a:t>
            </a:r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saxaphon,from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stevee</a:t>
            </a:r>
            <a:r>
              <a:rPr lang="en-US" sz="800" dirty="0" smtClean="0"/>
              <a:t>)</a:t>
            </a:r>
            <a:endParaRPr lang="en-US" sz="800" dirty="0"/>
          </a:p>
        </p:txBody>
      </p:sp>
      <p:sp>
        <p:nvSpPr>
          <p:cNvPr id="83" name="Rectangle 82"/>
          <p:cNvSpPr/>
          <p:nvPr/>
        </p:nvSpPr>
        <p:spPr>
          <a:xfrm>
            <a:off x="6373904" y="6329652"/>
            <a:ext cx="6118413" cy="4634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2010 FACEBOOK</a:t>
            </a:r>
          </a:p>
          <a:p>
            <a:pPr algn="ctr"/>
            <a:r>
              <a:rPr lang="en-US" dirty="0" smtClean="0"/>
              <a:t>41.LISA.VIRINGA.MARY.§Stalking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denise</a:t>
            </a:r>
            <a:r>
              <a:rPr lang="en-US" strike="sngStrike" dirty="0" smtClean="0"/>
              <a:t> portal beach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5" name="Straight Connector 84"/>
          <p:cNvCxnSpPr/>
          <p:nvPr/>
        </p:nvCxnSpPr>
        <p:spPr>
          <a:xfrm flipH="1" flipV="1">
            <a:off x="9103658" y="6373906"/>
            <a:ext cx="1302845" cy="1273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6397006" y="5997055"/>
            <a:ext cx="5746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0.01 </a:t>
            </a:r>
            <a:r>
              <a:rPr lang="en-US" dirty="0" err="1" smtClean="0"/>
              <a:t>Invert.calc.ATOMCLOCI</a:t>
            </a:r>
            <a:r>
              <a:rPr lang="en-US" dirty="0" smtClean="0"/>
              <a:t>(timer).</a:t>
            </a:r>
            <a:r>
              <a:rPr lang="en-US" dirty="0" err="1" smtClean="0"/>
              <a:t>nonPoceRTA</a:t>
            </a:r>
            <a:r>
              <a:rPr lang="en-US" dirty="0" smtClean="0"/>
              <a:t>(</a:t>
            </a:r>
            <a:r>
              <a:rPr lang="en-US" dirty="0" err="1" smtClean="0"/>
              <a:t>GOD.</a:t>
            </a:r>
            <a:r>
              <a:rPr lang="en-US" strike="sngStrike" dirty="0" err="1" smtClean="0"/>
              <a:t>shep</a:t>
            </a:r>
            <a:r>
              <a:rPr lang="en-US" dirty="0" smtClean="0"/>
              <a:t>)</a:t>
            </a:r>
          </a:p>
          <a:p>
            <a:r>
              <a:rPr lang="en-US" strike="sngStrike" dirty="0" smtClean="0"/>
              <a:t>Call you fro more pay, </a:t>
            </a:r>
            <a:endParaRPr lang="en-US" strike="sngStrike" dirty="0"/>
          </a:p>
        </p:txBody>
      </p:sp>
      <p:cxnSp>
        <p:nvCxnSpPr>
          <p:cNvPr id="88" name="Straight Connector 87"/>
          <p:cNvCxnSpPr/>
          <p:nvPr/>
        </p:nvCxnSpPr>
        <p:spPr>
          <a:xfrm flipV="1">
            <a:off x="9971165" y="3252022"/>
            <a:ext cx="487800" cy="798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7854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212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7" name="Rectangle 6"/>
          <p:cNvSpPr/>
          <p:nvPr/>
        </p:nvSpPr>
        <p:spPr>
          <a:xfrm>
            <a:off x="0" y="721218"/>
            <a:ext cx="12192000" cy="2704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0" y="991674"/>
            <a:ext cx="12192000" cy="11098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trike="sngStrike" dirty="0" smtClean="0"/>
              <a:t>Sleeping outside</a:t>
            </a:r>
            <a:endParaRPr lang="en-US" sz="1200" strike="sngStrike" dirty="0"/>
          </a:p>
        </p:txBody>
      </p:sp>
      <p:sp>
        <p:nvSpPr>
          <p:cNvPr id="2" name="Heart 1"/>
          <p:cNvSpPr/>
          <p:nvPr/>
        </p:nvSpPr>
        <p:spPr>
          <a:xfrm>
            <a:off x="2541494" y="1627094"/>
            <a:ext cx="6078071" cy="4410635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/>
              <a:t>LACE</a:t>
            </a:r>
            <a:endParaRPr lang="en-US" sz="9600" dirty="0"/>
          </a:p>
        </p:txBody>
      </p:sp>
      <p:sp>
        <p:nvSpPr>
          <p:cNvPr id="3" name="TextBox 2"/>
          <p:cNvSpPr txBox="1"/>
          <p:nvPr/>
        </p:nvSpPr>
        <p:spPr>
          <a:xfrm>
            <a:off x="9197788" y="3173506"/>
            <a:ext cx="254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Whole ATOMCLOCI(time)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152" y="3832411"/>
            <a:ext cx="1855497" cy="1760522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9197788" y="2971800"/>
            <a:ext cx="429485" cy="484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3860" y="1144935"/>
            <a:ext cx="2819048" cy="2028571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8619565" y="1144935"/>
            <a:ext cx="3572435" cy="2028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11053482" y="3173506"/>
            <a:ext cx="689426" cy="564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954099" y="3423200"/>
            <a:ext cx="3032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nonPoliceTRX.docs.CHART.calc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069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212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721218"/>
            <a:ext cx="12192000" cy="2704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0" y="991674"/>
            <a:ext cx="12192000" cy="11098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trike="sngStrike" dirty="0" smtClean="0"/>
              <a:t>Sleeping outside</a:t>
            </a:r>
            <a:endParaRPr lang="en-US" sz="1200" strike="sngStrike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2111188" y="1586752"/>
            <a:ext cx="295836" cy="256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65" y="1102659"/>
            <a:ext cx="2774576" cy="2774576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430135" y="3889739"/>
            <a:ext cx="2230304" cy="3541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STANFORD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67" y="4470026"/>
            <a:ext cx="876300" cy="8763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64276" y="1094242"/>
            <a:ext cx="1596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nonPoliceRTA</a:t>
            </a:r>
            <a:r>
              <a:rPr lang="en-US" dirty="0" smtClean="0"/>
              <a:t>[]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6340395" y="1102659"/>
            <a:ext cx="0" cy="5755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285" y="2704323"/>
            <a:ext cx="3390456" cy="2259421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6413774" y="1432013"/>
            <a:ext cx="1407459" cy="8309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STANFORD</a:t>
            </a:r>
            <a:br>
              <a:rPr lang="en-US" dirty="0" smtClean="0"/>
            </a:br>
            <a:r>
              <a:rPr lang="en-US" dirty="0" smtClean="0"/>
              <a:t>St. Rita</a:t>
            </a:r>
            <a:endParaRPr lang="en-US" dirty="0"/>
          </a:p>
        </p:txBody>
      </p:sp>
      <p:cxnSp>
        <p:nvCxnSpPr>
          <p:cNvPr id="4" name="Straight Connector 3"/>
          <p:cNvCxnSpPr>
            <a:endCxn id="46" idx="3"/>
          </p:cNvCxnSpPr>
          <p:nvPr/>
        </p:nvCxnSpPr>
        <p:spPr>
          <a:xfrm flipV="1">
            <a:off x="6589059" y="1847472"/>
            <a:ext cx="1232174" cy="415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928847" y="2810435"/>
            <a:ext cx="8515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Google</a:t>
            </a:r>
          </a:p>
          <a:p>
            <a:endParaRPr lang="en-US" dirty="0"/>
          </a:p>
          <a:p>
            <a:r>
              <a:rPr lang="en-US" dirty="0" smtClean="0"/>
              <a:t>tesla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8592671" y="2958353"/>
            <a:ext cx="1613647" cy="67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8633012" y="3455894"/>
            <a:ext cx="1331259" cy="161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0555941" y="2057400"/>
            <a:ext cx="1102659" cy="1143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Russia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683188" y="270432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7261412" y="3889739"/>
            <a:ext cx="559821" cy="4536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7269238" y="4243845"/>
            <a:ext cx="559821" cy="4536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0770839" y="3200400"/>
            <a:ext cx="1102659" cy="1143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China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633012" y="2262931"/>
            <a:ext cx="1534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nonPolcieMpa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646459" y="3942715"/>
            <a:ext cx="13178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To be a proxy in front of </a:t>
            </a:r>
            <a:r>
              <a:rPr lang="en-US" sz="800" strike="sngStrike" dirty="0" err="1" smtClean="0"/>
              <a:t>becase</a:t>
            </a:r>
            <a:r>
              <a:rPr lang="en-US" sz="800" strike="sngStrike" dirty="0" smtClean="0"/>
              <a:t> behind this wall</a:t>
            </a:r>
            <a:endParaRPr lang="en-US" sz="800" strike="sngStrike" dirty="0"/>
          </a:p>
        </p:txBody>
      </p:sp>
      <p:sp>
        <p:nvSpPr>
          <p:cNvPr id="53" name="TextBox 52"/>
          <p:cNvSpPr txBox="1"/>
          <p:nvPr/>
        </p:nvSpPr>
        <p:spPr>
          <a:xfrm>
            <a:off x="8607741" y="4558116"/>
            <a:ext cx="1534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nonPolcieMpa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8676137" y="5444465"/>
            <a:ext cx="2436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https://travel.state.gov/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816418" y="5834924"/>
            <a:ext cx="26084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https://www.state.gov/countries-areas/china/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8505" y="6071960"/>
            <a:ext cx="1190625" cy="67627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821233" y="6152642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slide2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-46277" y="116559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192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Box 102"/>
          <p:cNvSpPr txBox="1"/>
          <p:nvPr/>
        </p:nvSpPr>
        <p:spPr>
          <a:xfrm>
            <a:off x="8985997" y="1019442"/>
            <a:ext cx="2415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</a:t>
            </a:r>
            <a:r>
              <a:rPr lang="en-US" strike="sngStrike" dirty="0" smtClean="0"/>
              <a:t>(free pizza)</a:t>
            </a:r>
            <a:endParaRPr lang="en-US" strike="sngStrike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7212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721218"/>
            <a:ext cx="12192000" cy="2704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0" y="991674"/>
            <a:ext cx="12192000" cy="11098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trike="sngStrike" dirty="0" smtClean="0"/>
              <a:t>Sleeping outside</a:t>
            </a:r>
            <a:endParaRPr lang="en-US" sz="12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258" y="2600212"/>
            <a:ext cx="495300" cy="495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98123" y="2230880"/>
            <a:ext cx="1613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Wer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kennt</a:t>
            </a:r>
            <a:r>
              <a:rPr lang="en-US" strike="sngStrike" dirty="0" smtClean="0"/>
              <a:t> wen</a:t>
            </a:r>
            <a:endParaRPr lang="en-US" strike="sngStrik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59" y="1373115"/>
            <a:ext cx="2466975" cy="18478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8363" y="2600212"/>
            <a:ext cx="652151" cy="500759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7150473" y="1833596"/>
            <a:ext cx="2804833" cy="4634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2009-2010 </a:t>
            </a:r>
            <a:r>
              <a:rPr lang="en-US" sz="800" strike="sngStrike" dirty="0" smtClean="0"/>
              <a:t>FACEBOOK</a:t>
            </a:r>
          </a:p>
          <a:p>
            <a:pPr algn="ctr"/>
            <a:r>
              <a:rPr lang="en-US" sz="800" dirty="0" smtClean="0"/>
              <a:t>41.LISA.VIRINGA.MARY.§Stalking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denise</a:t>
            </a:r>
            <a:r>
              <a:rPr lang="en-US" sz="800" strike="sngStrike" dirty="0" smtClean="0"/>
              <a:t> portal beach</a:t>
            </a:r>
            <a:r>
              <a:rPr lang="en-US" sz="800" dirty="0" smtClean="0"/>
              <a:t>)</a:t>
            </a:r>
            <a:endParaRPr lang="en-US" sz="800" dirty="0"/>
          </a:p>
        </p:txBody>
      </p:sp>
      <p:sp>
        <p:nvSpPr>
          <p:cNvPr id="36" name="Rectangle 35"/>
          <p:cNvSpPr/>
          <p:nvPr/>
        </p:nvSpPr>
        <p:spPr>
          <a:xfrm>
            <a:off x="7150472" y="2616140"/>
            <a:ext cx="2804833" cy="46344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)</a:t>
            </a:r>
            <a:endParaRPr lang="en-US" sz="8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6777318" y="2600212"/>
            <a:ext cx="3805517" cy="479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66624" y="2655232"/>
            <a:ext cx="3120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Gorheo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dell.quest.tootsie.uwe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4506314" y="2415546"/>
            <a:ext cx="196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HOMCIDE:KYRSTAL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506314" y="3220965"/>
            <a:ext cx="3610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.net</a:t>
            </a:r>
            <a:r>
              <a:rPr lang="en-US" dirty="0" smtClean="0"/>
              <a:t> GOD.LAMB OF GOD</a:t>
            </a:r>
            <a:r>
              <a:rPr lang="en-US" strike="sngStrike" dirty="0" smtClean="0"/>
              <a:t>(wells </a:t>
            </a:r>
            <a:r>
              <a:rPr lang="en-US" strike="sngStrike" dirty="0" err="1" smtClean="0"/>
              <a:t>fargo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4249271" y="3150532"/>
            <a:ext cx="820270" cy="459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072467" y="3024564"/>
            <a:ext cx="825874" cy="1964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499040" y="3731236"/>
            <a:ext cx="4897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nonPoliceUsage.nonPoliceHomcideLogiacl</a:t>
            </a:r>
            <a:endParaRPr lang="en-US" dirty="0" smtClean="0"/>
          </a:p>
          <a:p>
            <a:r>
              <a:rPr lang="en-US" dirty="0" smtClean="0"/>
              <a:t>0.1 invert.MONALISA.1D8723.nonPolcieUsage(sin)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8680076" y="3872753"/>
            <a:ext cx="611842" cy="658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879603" y="2900606"/>
            <a:ext cx="3600906" cy="222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3953435" y="2600212"/>
            <a:ext cx="545605" cy="4953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docs</a:t>
            </a:r>
            <a:endParaRPr lang="en-US" sz="800" dirty="0"/>
          </a:p>
        </p:txBody>
      </p:sp>
      <p:cxnSp>
        <p:nvCxnSpPr>
          <p:cNvPr id="48" name="Straight Connector 47"/>
          <p:cNvCxnSpPr>
            <a:endCxn id="45" idx="4"/>
          </p:cNvCxnSpPr>
          <p:nvPr/>
        </p:nvCxnSpPr>
        <p:spPr>
          <a:xfrm>
            <a:off x="3818965" y="2900606"/>
            <a:ext cx="556250" cy="9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6485404" y="2230880"/>
            <a:ext cx="2067484" cy="990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9028" y="4401205"/>
            <a:ext cx="3638095" cy="2304762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3697" y="4400935"/>
            <a:ext cx="1373426" cy="628284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7123" y="4377566"/>
            <a:ext cx="4233985" cy="2328401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3818965" y="4373952"/>
            <a:ext cx="7872143" cy="233201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)</a:t>
            </a:r>
            <a:endParaRPr lang="en-US" sz="800" dirty="0"/>
          </a:p>
        </p:txBody>
      </p:sp>
      <p:cxnSp>
        <p:nvCxnSpPr>
          <p:cNvPr id="64" name="Straight Connector 63"/>
          <p:cNvCxnSpPr/>
          <p:nvPr/>
        </p:nvCxnSpPr>
        <p:spPr>
          <a:xfrm flipV="1">
            <a:off x="9396406" y="4101353"/>
            <a:ext cx="823359" cy="927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470647" y="2230880"/>
            <a:ext cx="537882" cy="1500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3536576" y="1373115"/>
            <a:ext cx="5611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 </a:t>
            </a:r>
            <a:r>
              <a:rPr lang="en-US" dirty="0" err="1" smtClean="0"/>
              <a:t>WAR.nonPOliceCfgLogical</a:t>
            </a:r>
            <a:endParaRPr lang="en-US" dirty="0" smtClean="0"/>
          </a:p>
          <a:p>
            <a:r>
              <a:rPr lang="en-US" dirty="0" err="1" smtClean="0"/>
              <a:t>Ibm-dns</a:t>
            </a:r>
            <a:r>
              <a:rPr lang="en-US" dirty="0" smtClean="0"/>
              <a:t>: </a:t>
            </a:r>
            <a:r>
              <a:rPr lang="en-US" strike="sngStrike" dirty="0" smtClean="0"/>
              <a:t>welcome </a:t>
            </a:r>
            <a:r>
              <a:rPr lang="en-US" strike="sngStrike" dirty="0" err="1" smtClean="0"/>
              <a:t>sufers</a:t>
            </a:r>
            <a:r>
              <a:rPr lang="en-US" strike="sngStrike" dirty="0" smtClean="0"/>
              <a:t>(cloudy).SQ.INT.IPX.KING.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jimmy,hendkrik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5701553" y="1833596"/>
            <a:ext cx="2221005" cy="766616"/>
          </a:xfrm>
          <a:prstGeom prst="straightConnector1">
            <a:avLst/>
          </a:prstGeom>
          <a:ln w="635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3294529" y="1833596"/>
            <a:ext cx="1172095" cy="185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555457" y="1841781"/>
            <a:ext cx="15584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Apple.division.store</a:t>
            </a:r>
            <a:r>
              <a:rPr lang="en-US" sz="800" strike="sngStrike" dirty="0" smtClean="0"/>
              <a:t>(gravis).</a:t>
            </a:r>
            <a:r>
              <a:rPr lang="en-US" sz="800" strike="sngStrike" dirty="0" err="1" smtClean="0"/>
              <a:t>marx</a:t>
            </a:r>
            <a:endParaRPr lang="en-US" sz="800" strike="sngStrike" dirty="0"/>
          </a:p>
        </p:txBody>
      </p:sp>
      <p:sp>
        <p:nvSpPr>
          <p:cNvPr id="75" name="TextBox 74"/>
          <p:cNvSpPr txBox="1"/>
          <p:nvPr/>
        </p:nvSpPr>
        <p:spPr>
          <a:xfrm>
            <a:off x="1479176" y="4814047"/>
            <a:ext cx="899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Elebeth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1842247" y="4280923"/>
            <a:ext cx="799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250lbs</a:t>
            </a:r>
            <a:endParaRPr lang="en-US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1312" y="4284494"/>
            <a:ext cx="705949" cy="345268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1898109" y="4551379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2302696" y="4855866"/>
            <a:ext cx="9364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Unimog,doge</a:t>
            </a:r>
            <a:r>
              <a:rPr lang="en-US" sz="800" strike="sngStrike" dirty="0" smtClean="0"/>
              <a:t> ram</a:t>
            </a:r>
            <a:endParaRPr lang="en-US" sz="800" strike="sngStrike" dirty="0"/>
          </a:p>
        </p:txBody>
      </p:sp>
      <p:cxnSp>
        <p:nvCxnSpPr>
          <p:cNvPr id="81" name="Straight Connector 80"/>
          <p:cNvCxnSpPr/>
          <p:nvPr/>
        </p:nvCxnSpPr>
        <p:spPr>
          <a:xfrm>
            <a:off x="1307640" y="4828635"/>
            <a:ext cx="1321903" cy="401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2241779" y="5351929"/>
            <a:ext cx="1495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Ibm.swat.amy</a:t>
            </a:r>
            <a:endParaRPr lang="en-US" strike="sngStrike" dirty="0"/>
          </a:p>
        </p:txBody>
      </p:sp>
      <p:sp>
        <p:nvSpPr>
          <p:cNvPr id="83" name="TextBox 82"/>
          <p:cNvSpPr txBox="1"/>
          <p:nvPr/>
        </p:nvSpPr>
        <p:spPr>
          <a:xfrm>
            <a:off x="1307640" y="5624170"/>
            <a:ext cx="23391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Qa.blazemeter</a:t>
            </a:r>
            <a:r>
              <a:rPr lang="en-US" sz="800" dirty="0" smtClean="0"/>
              <a:t>(CHECKPOIENCKAHR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kdew,manager</a:t>
            </a:r>
            <a:r>
              <a:rPr lang="en-US" sz="800" strike="sngStrike" dirty="0" smtClean="0"/>
              <a:t>)</a:t>
            </a:r>
          </a:p>
          <a:p>
            <a:r>
              <a:rPr lang="en-US" sz="800" strike="sngStrike" dirty="0" err="1" smtClean="0"/>
              <a:t>Scalara,java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Elebehte</a:t>
            </a:r>
            <a:r>
              <a:rPr lang="en-US" sz="800" strike="sngStrike" dirty="0" smtClean="0"/>
              <a:t>(3 children),</a:t>
            </a:r>
            <a:r>
              <a:rPr lang="en-US" sz="800" strike="sngStrike" dirty="0" err="1" smtClean="0"/>
              <a:t>bruach,other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blond,amy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Telmate</a:t>
            </a:r>
            <a:endParaRPr lang="en-US" sz="800" strike="sngStrike" dirty="0" smtClean="0"/>
          </a:p>
          <a:p>
            <a:r>
              <a:rPr lang="en-US" sz="800" strike="sngStrike" dirty="0" smtClean="0"/>
              <a:t>Yelp  -&gt; HOICM:SUNSTORK(Kodak)</a:t>
            </a:r>
          </a:p>
          <a:p>
            <a:r>
              <a:rPr lang="en-US" sz="800" strike="sngStrike" dirty="0" smtClean="0"/>
              <a:t>Cisco </a:t>
            </a:r>
            <a:r>
              <a:rPr lang="en-US" sz="800" strike="sngStrike" dirty="0" err="1" smtClean="0"/>
              <a:t>Montirng</a:t>
            </a:r>
            <a:endParaRPr lang="en-US" sz="800" strike="sngStrike" dirty="0" smtClean="0"/>
          </a:p>
          <a:p>
            <a:r>
              <a:rPr lang="en-US" sz="800" strike="sngStrike" dirty="0" smtClean="0"/>
              <a:t>2014 Al </a:t>
            </a:r>
            <a:r>
              <a:rPr lang="en-US" sz="800" strike="sngStrike" dirty="0" err="1" smtClean="0"/>
              <a:t>Kiader</a:t>
            </a:r>
            <a:r>
              <a:rPr lang="en-US" sz="800" strike="sngStrike" dirty="0" smtClean="0"/>
              <a:t> 9-1-1 TERMAIN:JOSPHEP</a:t>
            </a:r>
          </a:p>
        </p:txBody>
      </p:sp>
      <p:cxnSp>
        <p:nvCxnSpPr>
          <p:cNvPr id="86" name="Straight Connector 85"/>
          <p:cNvCxnSpPr>
            <a:endCxn id="78" idx="3"/>
          </p:cNvCxnSpPr>
          <p:nvPr/>
        </p:nvCxnSpPr>
        <p:spPr>
          <a:xfrm>
            <a:off x="2006922" y="4280923"/>
            <a:ext cx="368434" cy="4551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0" y="3630872"/>
            <a:ext cx="4870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x/y</a:t>
            </a:r>
            <a:r>
              <a:rPr lang="en-US" dirty="0" smtClean="0"/>
              <a:t> </a:t>
            </a:r>
            <a:r>
              <a:rPr lang="en-US" dirty="0" err="1" smtClean="0"/>
              <a:t>nonPoceiSexAbuse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faceboo</a:t>
            </a:r>
            <a:r>
              <a:rPr lang="en-US" strike="sngStrike" dirty="0" smtClean="0"/>
              <a:t>)</a:t>
            </a:r>
            <a:r>
              <a:rPr lang="en-US" dirty="0" smtClean="0"/>
              <a:t>.</a:t>
            </a:r>
            <a:r>
              <a:rPr lang="en-US" dirty="0" err="1" smtClean="0"/>
              <a:t>nonPoceCfgLogal</a:t>
            </a:r>
            <a:endParaRPr lang="en-US" dirty="0" smtClean="0"/>
          </a:p>
          <a:p>
            <a:r>
              <a:rPr lang="en-US" dirty="0" smtClean="0"/>
              <a:t>2010 41.</a:t>
            </a:r>
            <a:r>
              <a:rPr lang="en-US" sz="800" strike="sngStrike" dirty="0" smtClean="0"/>
              <a:t>Eva brown food delivery</a:t>
            </a:r>
            <a:endParaRPr lang="en-US" sz="800" strike="sngStrike" dirty="0"/>
          </a:p>
        </p:txBody>
      </p:sp>
      <p:sp>
        <p:nvSpPr>
          <p:cNvPr id="89" name="TextBox 88"/>
          <p:cNvSpPr txBox="1"/>
          <p:nvPr/>
        </p:nvSpPr>
        <p:spPr>
          <a:xfrm>
            <a:off x="15928" y="4158836"/>
            <a:ext cx="2573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2010 to take </a:t>
            </a:r>
            <a:r>
              <a:rPr lang="en-US" sz="800" dirty="0" err="1" smtClean="0"/>
              <a:t>densie</a:t>
            </a:r>
            <a:r>
              <a:rPr lang="en-US" sz="800" dirty="0" smtClean="0"/>
              <a:t> picture and jackoff 2010 [x] no</a:t>
            </a:r>
          </a:p>
          <a:p>
            <a:r>
              <a:rPr lang="en-US" sz="800" strike="sngStrike" dirty="0" smtClean="0"/>
              <a:t>To take 5 </a:t>
            </a:r>
            <a:r>
              <a:rPr lang="en-US" sz="800" strike="sngStrike" dirty="0" err="1" smtClean="0"/>
              <a:t>mintus</a:t>
            </a:r>
            <a:r>
              <a:rPr lang="en-US" sz="800" strike="sngStrike" dirty="0" smtClean="0"/>
              <a:t> later </a:t>
            </a:r>
            <a:r>
              <a:rPr lang="en-US" sz="800" strike="sngStrike" dirty="0" err="1" smtClean="0"/>
              <a:t>antoehr</a:t>
            </a:r>
            <a:r>
              <a:rPr lang="en-US" sz="800" strike="sngStrike" dirty="0" smtClean="0"/>
              <a:t> picture in </a:t>
            </a:r>
            <a:r>
              <a:rPr lang="en-US" sz="800" dirty="0" smtClean="0"/>
              <a:t>2010; yes. [x] no</a:t>
            </a:r>
          </a:p>
          <a:p>
            <a:r>
              <a:rPr lang="en-US" sz="800" dirty="0" smtClean="0"/>
              <a:t>2014 CPVA </a:t>
            </a:r>
            <a:r>
              <a:rPr lang="en-US" sz="800" strike="sngStrike" dirty="0" smtClean="0"/>
              <a:t>to take any </a:t>
            </a:r>
            <a:r>
              <a:rPr lang="en-US" sz="800" strike="sngStrike" dirty="0" err="1" smtClean="0"/>
              <a:t>pictue</a:t>
            </a:r>
            <a:r>
              <a:rPr lang="en-US" sz="800" strike="sngStrike" dirty="0" smtClean="0"/>
              <a:t> </a:t>
            </a:r>
            <a:r>
              <a:rPr lang="en-US" sz="800" dirty="0" smtClean="0"/>
              <a:t>[x] yes  -&gt; [x] no</a:t>
            </a:r>
            <a:endParaRPr lang="en-US" sz="800" dirty="0"/>
          </a:p>
        </p:txBody>
      </p:sp>
      <p:cxnSp>
        <p:nvCxnSpPr>
          <p:cNvPr id="91" name="Straight Arrow Connector 90"/>
          <p:cNvCxnSpPr/>
          <p:nvPr/>
        </p:nvCxnSpPr>
        <p:spPr>
          <a:xfrm flipH="1" flipV="1">
            <a:off x="10475259" y="3150532"/>
            <a:ext cx="645459" cy="722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9984439" y="2518294"/>
            <a:ext cx="1997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/>
              <a:t>LARRY.</a:t>
            </a:r>
            <a:r>
              <a:rPr lang="en-US" sz="800" strike="sngStrike" dirty="0" err="1" smtClean="0"/>
              <a:t>google.cloudy.sky</a:t>
            </a:r>
            <a:r>
              <a:rPr lang="en-US" sz="800" strike="sngStrike" dirty="0" smtClean="0"/>
              <a:t> is grey</a:t>
            </a:r>
          </a:p>
          <a:p>
            <a:r>
              <a:rPr lang="en-US" sz="800" strike="sngStrike" dirty="0" err="1" smtClean="0"/>
              <a:t>Ibm-dns</a:t>
            </a:r>
            <a:r>
              <a:rPr lang="en-US" sz="800" strike="sngStrike" dirty="0" smtClean="0"/>
              <a:t>: welcome suffers </a:t>
            </a:r>
            <a:r>
              <a:rPr lang="en-US" sz="800" dirty="0" smtClean="0"/>
              <a:t>HOCME:KODAK</a:t>
            </a:r>
          </a:p>
          <a:p>
            <a:r>
              <a:rPr lang="en-US" sz="800" dirty="0" smtClean="0"/>
              <a:t>HOCMI:ITAIEL:20 MOUTAIN VIEW, CALIFNROA, MIDIDL FIELD ROAD777</a:t>
            </a:r>
            <a:endParaRPr lang="en-US" sz="800" dirty="0"/>
          </a:p>
        </p:txBody>
      </p:sp>
      <p:sp>
        <p:nvSpPr>
          <p:cNvPr id="93" name="Rectangle 92"/>
          <p:cNvSpPr/>
          <p:nvPr/>
        </p:nvSpPr>
        <p:spPr>
          <a:xfrm>
            <a:off x="10797988" y="3122764"/>
            <a:ext cx="1183741" cy="282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10797988" y="3511642"/>
            <a:ext cx="1290918" cy="5427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INTERUPTS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6" name="Straight Arrow Connector 95"/>
          <p:cNvCxnSpPr/>
          <p:nvPr/>
        </p:nvCxnSpPr>
        <p:spPr>
          <a:xfrm>
            <a:off x="10582835" y="3872753"/>
            <a:ext cx="537883" cy="501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9291918" y="3511641"/>
            <a:ext cx="151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nonPoliceQOS</a:t>
            </a:r>
            <a:endParaRPr lang="en-US" dirty="0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02956" y="1126895"/>
            <a:ext cx="1984633" cy="1428131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>
            <a:off x="9955305" y="1126895"/>
            <a:ext cx="2236695" cy="142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7352018" y="1079149"/>
            <a:ext cx="2479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DATA:</a:t>
            </a:r>
            <a:r>
              <a:rPr lang="en-US" dirty="0" smtClean="0"/>
              <a:t>HOMCEI:GHOST</a:t>
            </a:r>
          </a:p>
          <a:p>
            <a:r>
              <a:rPr lang="en-US" dirty="0" smtClean="0"/>
              <a:t>MONA.LISA.HOMCE:LUX</a:t>
            </a:r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>
            <a:off x="8423093" y="1538454"/>
            <a:ext cx="16369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emma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myers</a:t>
            </a:r>
            <a:r>
              <a:rPr lang="en-US" sz="800" strike="sngStrike" dirty="0"/>
              <a:t> gymnastics </a:t>
            </a:r>
            <a:r>
              <a:rPr lang="en-US" sz="800" strike="sngStrike" dirty="0" err="1" smtClean="0"/>
              <a:t>gaggneau</a:t>
            </a:r>
            <a:endParaRPr lang="en-US" sz="800" strike="sngStrike" dirty="0" smtClean="0"/>
          </a:p>
          <a:p>
            <a:r>
              <a:rPr lang="en-US" sz="800" dirty="0" smtClean="0"/>
              <a:t>MONA LISA FRANCE DADDY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90827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be 17"/>
          <p:cNvSpPr/>
          <p:nvPr/>
        </p:nvSpPr>
        <p:spPr>
          <a:xfrm>
            <a:off x="9296835" y="1334289"/>
            <a:ext cx="1075204" cy="2010556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7212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721218"/>
            <a:ext cx="12192000" cy="2704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0" y="991674"/>
            <a:ext cx="12192000" cy="11098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trike="sngStrike" dirty="0" smtClean="0"/>
              <a:t>Sleeping outside</a:t>
            </a:r>
            <a:endParaRPr lang="en-US" sz="1200" strike="sngStrik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535" y="3146611"/>
            <a:ext cx="853426" cy="4267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14319" y="1558298"/>
            <a:ext cx="86964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41.asuemd: </a:t>
            </a:r>
            <a:r>
              <a:rPr lang="en-US" strike="sngStrike" dirty="0" err="1" smtClean="0"/>
              <a:t>googel</a:t>
            </a:r>
            <a:r>
              <a:rPr lang="en-US" dirty="0" smtClean="0"/>
              <a:t> HOMCI:LUX  search </a:t>
            </a:r>
            <a:r>
              <a:rPr lang="en-US" dirty="0" err="1" smtClean="0"/>
              <a:t>MSMenu</a:t>
            </a:r>
            <a:endParaRPr lang="en-US" dirty="0" smtClean="0"/>
          </a:p>
          <a:p>
            <a:r>
              <a:rPr lang="en-US" dirty="0" smtClean="0"/>
              <a:t>41.assuedm: </a:t>
            </a:r>
            <a:r>
              <a:rPr lang="en-US" strike="sngStrike" dirty="0" smtClean="0"/>
              <a:t>google</a:t>
            </a:r>
            <a:r>
              <a:rPr lang="en-US" dirty="0" smtClean="0"/>
              <a:t> organic search</a:t>
            </a:r>
          </a:p>
          <a:p>
            <a:r>
              <a:rPr lang="en-US" dirty="0" smtClean="0"/>
              <a:t>41.asusemd:</a:t>
            </a:r>
            <a:r>
              <a:rPr lang="en-US" strike="sngStrike" dirty="0" smtClean="0"/>
              <a:t> google </a:t>
            </a:r>
            <a:r>
              <a:rPr lang="en-US" dirty="0" err="1" smtClean="0"/>
              <a:t>ibm-dns</a:t>
            </a:r>
            <a:r>
              <a:rPr lang="en-US" dirty="0" smtClean="0"/>
              <a:t>: touchurban.com CPVA.!AVAILABILITY</a:t>
            </a:r>
          </a:p>
          <a:p>
            <a:r>
              <a:rPr lang="en-US" dirty="0" smtClean="0"/>
              <a:t>41.assumed: </a:t>
            </a:r>
            <a:r>
              <a:rPr lang="en-US" strike="sngStrike" dirty="0" smtClean="0"/>
              <a:t>google</a:t>
            </a:r>
            <a:r>
              <a:rPr lang="en-US" dirty="0" smtClean="0"/>
              <a:t> HOMICIDE:LUX.HOMCEI:STILLBORN( ID(US) 0.1 </a:t>
            </a:r>
            <a:r>
              <a:rPr lang="en-US" sz="800" strike="sngStrike" dirty="0" smtClean="0"/>
              <a:t>sticker </a:t>
            </a:r>
            <a:r>
              <a:rPr lang="en-US" sz="800" strike="sngStrike" dirty="0" err="1" smtClean="0"/>
              <a:t>stettfeld</a:t>
            </a:r>
            <a:r>
              <a:rPr lang="en-US" sz="800" strike="sngStrike" dirty="0" smtClean="0"/>
              <a:t>; Thomas 2004 google </a:t>
            </a:r>
            <a:r>
              <a:rPr lang="en-US" sz="800" strike="sngStrike" dirty="0" err="1" smtClean="0"/>
              <a:t>iscommunist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519986" y="2997868"/>
            <a:ext cx="1285812" cy="67990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070" y="3249498"/>
            <a:ext cx="483534" cy="483534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639235" y="3146611"/>
            <a:ext cx="926863" cy="7900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439" y="3317795"/>
            <a:ext cx="630225" cy="43415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5616281" y="3220791"/>
            <a:ext cx="1075883" cy="7634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be 18"/>
          <p:cNvSpPr/>
          <p:nvPr/>
        </p:nvSpPr>
        <p:spPr>
          <a:xfrm>
            <a:off x="10569035" y="1317766"/>
            <a:ext cx="1075204" cy="2010556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8958309" y="2971892"/>
            <a:ext cx="2662518" cy="5764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LARRY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17443" y="2890303"/>
            <a:ext cx="7088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Larry2;ejb</a:t>
            </a:r>
            <a:endParaRPr lang="en-US" sz="1000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7030897" y="2597758"/>
            <a:ext cx="1810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HOMICIDE:LUX:COINTOWN</a:t>
            </a:r>
          </a:p>
          <a:p>
            <a:r>
              <a:rPr lang="en-US" sz="1000" dirty="0" smtClean="0"/>
              <a:t>HOMCIDE:IS-A-BELL</a:t>
            </a:r>
            <a:r>
              <a:rPr lang="en-US" sz="1000" strike="sngStrike" dirty="0" smtClean="0"/>
              <a:t>(</a:t>
            </a:r>
            <a:r>
              <a:rPr lang="en-US" sz="1000" strike="sngStrike" dirty="0" err="1" smtClean="0"/>
              <a:t>chemicles</a:t>
            </a:r>
            <a:r>
              <a:rPr lang="en-US" sz="1000" dirty="0" smtClean="0"/>
              <a:t>)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8841008" y="1653988"/>
            <a:ext cx="103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Elisabeth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0568655" y="1711097"/>
            <a:ext cx="122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</a:t>
            </a:r>
            <a:r>
              <a:rPr lang="en-US" strike="sngStrike" dirty="0" err="1" smtClean="0"/>
              <a:t>.jenny</a:t>
            </a:r>
            <a:endParaRPr lang="en-US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9834437" y="3751950"/>
            <a:ext cx="730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larry1</a:t>
            </a:r>
            <a:endParaRPr lang="en-US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9231030" y="3614866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1994-2023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1898675" y="4461561"/>
            <a:ext cx="9893905" cy="53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290918" y="1303584"/>
            <a:ext cx="2788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PENTAOGN.VIRIGINA.MARY.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467535" y="4827494"/>
            <a:ext cx="230820" cy="4716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698355" y="4832365"/>
            <a:ext cx="622606" cy="4007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2284046" y="4806170"/>
            <a:ext cx="616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ITIL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797618" y="6394692"/>
            <a:ext cx="28232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9:59am </a:t>
            </a:r>
            <a:r>
              <a:rPr lang="en-US" sz="800" strike="sngStrike" dirty="0" smtClean="0"/>
              <a:t>motorcycle, 0.1 calc.(</a:t>
            </a:r>
            <a:r>
              <a:rPr lang="en-US" sz="800" strike="sngStrike" dirty="0" err="1" smtClean="0"/>
              <a:t>delata</a:t>
            </a:r>
            <a:r>
              <a:rPr lang="en-US" sz="800" strike="sngStrike" dirty="0" smtClean="0"/>
              <a:t>).</a:t>
            </a:r>
            <a:r>
              <a:rPr lang="en-US" sz="800" strike="sngStrike" dirty="0" err="1" smtClean="0"/>
              <a:t>nonPoliceSiententeLogiacl</a:t>
            </a:r>
            <a:endParaRPr lang="en-US" sz="800" strike="sngStrike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621" y="6020668"/>
            <a:ext cx="381016" cy="381016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10440097" y="6088452"/>
            <a:ext cx="806824" cy="176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3805798" y="4827494"/>
            <a:ext cx="521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1Y.agg.nonPoliceLanaguge.nonPolicLingugise(3x).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jew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40" name="Oval 39"/>
          <p:cNvSpPr/>
          <p:nvPr/>
        </p:nvSpPr>
        <p:spPr>
          <a:xfrm>
            <a:off x="4079823" y="5405718"/>
            <a:ext cx="855247" cy="6149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3727137" y="5103705"/>
            <a:ext cx="5024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nonPoliceRTALogical.St</a:t>
            </a:r>
            <a:r>
              <a:rPr lang="en-US" dirty="0" smtClean="0"/>
              <a:t>. .</a:t>
            </a:r>
            <a:r>
              <a:rPr lang="en-US" dirty="0" err="1" smtClean="0"/>
              <a:t>nonPoliceEmployee</a:t>
            </a:r>
            <a:r>
              <a:rPr lang="en-US" dirty="0" smtClean="0"/>
              <a:t>(priest)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4070659" y="5941284"/>
            <a:ext cx="855247" cy="61495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222376" y="5941284"/>
            <a:ext cx="551330" cy="14716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4397188" y="5941284"/>
            <a:ext cx="242047" cy="1471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566098" y="5391774"/>
            <a:ext cx="855247" cy="6149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556934" y="5927340"/>
            <a:ext cx="855247" cy="6149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5708651" y="5927340"/>
            <a:ext cx="551330" cy="14716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883463" y="5927340"/>
            <a:ext cx="242047" cy="1471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2777016" y="6394692"/>
            <a:ext cx="4984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Person </a:t>
            </a:r>
            <a:r>
              <a:rPr lang="en-US" sz="800" dirty="0" err="1" smtClean="0"/>
              <a:t>gernates</a:t>
            </a:r>
            <a:r>
              <a:rPr lang="en-US" sz="800" dirty="0" smtClean="0"/>
              <a:t> </a:t>
            </a:r>
            <a:r>
              <a:rPr lang="en-US" sz="800" dirty="0" err="1" smtClean="0"/>
              <a:t>nonPolcieRTA</a:t>
            </a:r>
            <a:r>
              <a:rPr lang="en-US" sz="800" dirty="0" smtClean="0"/>
              <a:t> sites in back of church.</a:t>
            </a:r>
          </a:p>
          <a:p>
            <a:r>
              <a:rPr lang="en-US" sz="800" dirty="0" smtClean="0"/>
              <a:t>Other Person presents diversity at church. Added </a:t>
            </a:r>
            <a:r>
              <a:rPr lang="en-US" sz="800" dirty="0" err="1" smtClean="0"/>
              <a:t>Hewbrew</a:t>
            </a:r>
            <a:r>
              <a:rPr lang="en-US" sz="800" dirty="0" smtClean="0"/>
              <a:t> -&gt; added DSM-IV-TR-&gt;GENDER DISORDER-&gt;PALOPHILIA</a:t>
            </a:r>
          </a:p>
          <a:p>
            <a:r>
              <a:rPr lang="en-US" sz="800" dirty="0" smtClean="0"/>
              <a:t>Generalization and distance from one word</a:t>
            </a:r>
            <a:endParaRPr 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2707519" y="5191418"/>
            <a:ext cx="5790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HelpDesk</a:t>
            </a:r>
            <a:endParaRPr lang="en-US" sz="800" dirty="0"/>
          </a:p>
        </p:txBody>
      </p:sp>
      <p:sp>
        <p:nvSpPr>
          <p:cNvPr id="52" name="Rectangle 51"/>
          <p:cNvSpPr/>
          <p:nvPr/>
        </p:nvSpPr>
        <p:spPr>
          <a:xfrm>
            <a:off x="2446604" y="5736023"/>
            <a:ext cx="230820" cy="4716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677424" y="5740894"/>
            <a:ext cx="622606" cy="4007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L3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686588" y="6099947"/>
            <a:ext cx="619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Diagnotics</a:t>
            </a:r>
            <a:endParaRPr lang="en-US" sz="800" dirty="0"/>
          </a:p>
        </p:txBody>
      </p:sp>
      <p:sp>
        <p:nvSpPr>
          <p:cNvPr id="55" name="TextBox 54"/>
          <p:cNvSpPr txBox="1"/>
          <p:nvPr/>
        </p:nvSpPr>
        <p:spPr>
          <a:xfrm rot="16200000">
            <a:off x="2253711" y="5769789"/>
            <a:ext cx="616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ITIL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824" y="1624457"/>
            <a:ext cx="1692288" cy="1735510"/>
          </a:xfrm>
          <a:prstGeom prst="rect">
            <a:avLst/>
          </a:prstGeom>
        </p:spPr>
      </p:pic>
      <p:cxnSp>
        <p:nvCxnSpPr>
          <p:cNvPr id="58" name="Straight Arrow Connector 57"/>
          <p:cNvCxnSpPr/>
          <p:nvPr/>
        </p:nvCxnSpPr>
        <p:spPr>
          <a:xfrm flipH="1">
            <a:off x="1075765" y="1558298"/>
            <a:ext cx="4423215" cy="296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269044" y="1735442"/>
            <a:ext cx="1911685" cy="64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49792" y="3329083"/>
            <a:ext cx="226376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 smtClean="0"/>
              <a:t>nonPolcieCfgLogical.nonPolciHomcide</a:t>
            </a:r>
            <a:endParaRPr lang="en-US" sz="1050" dirty="0" smtClean="0"/>
          </a:p>
          <a:p>
            <a:r>
              <a:rPr lang="en-US" sz="1050" dirty="0" smtClean="0"/>
              <a:t>w/o HOMCEI:JESUE</a:t>
            </a:r>
          </a:p>
          <a:p>
            <a:r>
              <a:rPr lang="en-US" sz="1050" dirty="0"/>
              <a:t>	</a:t>
            </a:r>
            <a:r>
              <a:rPr lang="en-US" sz="1050" dirty="0" smtClean="0"/>
              <a:t>HOCMEI:PETE</a:t>
            </a:r>
          </a:p>
          <a:p>
            <a:r>
              <a:rPr lang="en-US" sz="1050" dirty="0" err="1" smtClean="0"/>
              <a:t>nonPolcieCfgLogical.nonPolciHomcide</a:t>
            </a:r>
            <a:endParaRPr lang="en-US" sz="1050" dirty="0"/>
          </a:p>
        </p:txBody>
      </p:sp>
      <p:graphicFrame>
        <p:nvGraphicFramePr>
          <p:cNvPr id="64" name="Object 6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468682"/>
              </p:ext>
            </p:extLst>
          </p:nvPr>
        </p:nvGraphicFramePr>
        <p:xfrm>
          <a:off x="425393" y="4194861"/>
          <a:ext cx="889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Packager Shell Object" showAsIcon="1" r:id="rId8" imgW="889200" imgH="532800" progId="Package">
                  <p:embed/>
                </p:oleObj>
              </mc:Choice>
              <mc:Fallback>
                <p:oleObj name="Packager Shell Object" showAsIcon="1" r:id="rId8" imgW="88920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5393" y="4194861"/>
                        <a:ext cx="8890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6" name="Straight Connector 65"/>
          <p:cNvCxnSpPr/>
          <p:nvPr/>
        </p:nvCxnSpPr>
        <p:spPr>
          <a:xfrm>
            <a:off x="7935952" y="4827494"/>
            <a:ext cx="468460" cy="363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6774031" y="5457352"/>
            <a:ext cx="5327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nonPoliceCommverciaProperty</a:t>
            </a:r>
            <a:r>
              <a:rPr lang="en-US" dirty="0" smtClean="0"/>
              <a:t>(</a:t>
            </a:r>
            <a:r>
              <a:rPr lang="en-US" dirty="0" err="1" smtClean="0"/>
              <a:t>chruch</a:t>
            </a:r>
            <a:r>
              <a:rPr lang="en-US" dirty="0" smtClean="0"/>
              <a:t>).avg.(</a:t>
            </a:r>
            <a:r>
              <a:rPr lang="en-US" dirty="0" err="1" smtClean="0"/>
              <a:t>calc</a:t>
            </a:r>
            <a:r>
              <a:rPr lang="en-US" dirty="0" smtClean="0"/>
              <a:t>); </a:t>
            </a:r>
            <a:r>
              <a:rPr lang="en-US" dirty="0" err="1" smtClean="0"/>
              <a:t>eval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966099" y="1100565"/>
            <a:ext cx="7729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Carl-</a:t>
            </a:r>
            <a:r>
              <a:rPr lang="en-US" sz="800" strike="sngStrike" dirty="0" err="1" smtClean="0"/>
              <a:t>benz</a:t>
            </a:r>
            <a:r>
              <a:rPr lang="en-US" sz="800" strike="sngStrike" dirty="0" smtClean="0"/>
              <a:t>-</a:t>
            </a:r>
            <a:r>
              <a:rPr lang="en-US" sz="800" strike="sngStrike" dirty="0" err="1" smtClean="0"/>
              <a:t>stre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670927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212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7" name="Rectangle 6"/>
          <p:cNvSpPr/>
          <p:nvPr/>
        </p:nvSpPr>
        <p:spPr>
          <a:xfrm>
            <a:off x="0" y="721218"/>
            <a:ext cx="12192000" cy="2704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0" y="991674"/>
            <a:ext cx="12192000" cy="11098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trike="sngStrike" dirty="0" smtClean="0"/>
              <a:t>Sleeping outside</a:t>
            </a:r>
            <a:endParaRPr lang="en-US" sz="1200" strike="sngStrik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88" y="1373115"/>
            <a:ext cx="4864137" cy="51367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3436" y="3222547"/>
            <a:ext cx="1021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DSM-TR-IV-SEXUAL GENDER DISORDER-PARAPHILA</a:t>
            </a:r>
          </a:p>
          <a:p>
            <a:r>
              <a:rPr lang="en-US" sz="1200" b="1" dirty="0" smtClean="0"/>
              <a:t>PEDOPHILIA</a:t>
            </a:r>
            <a:endParaRPr 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349225" y="1734670"/>
            <a:ext cx="3926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000.FORT WORTH </a:t>
            </a:r>
            <a:r>
              <a:rPr lang="en-US" dirty="0" err="1" smtClean="0"/>
              <a:t>nonPolcieRoutLogical</a:t>
            </a:r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4106" y="4102836"/>
            <a:ext cx="3311645" cy="1879682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5849471" y="3025588"/>
            <a:ext cx="3939988" cy="704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85088" y="6372955"/>
            <a:ext cx="5746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0.01 </a:t>
            </a:r>
            <a:r>
              <a:rPr lang="en-US" dirty="0" err="1" smtClean="0"/>
              <a:t>Invert.calc.ATOMCLOCI</a:t>
            </a:r>
            <a:r>
              <a:rPr lang="en-US" dirty="0" smtClean="0"/>
              <a:t>(timer).</a:t>
            </a:r>
            <a:r>
              <a:rPr lang="en-US" dirty="0" err="1" smtClean="0"/>
              <a:t>nonPoceRTA</a:t>
            </a:r>
            <a:r>
              <a:rPr lang="en-US" dirty="0" smtClean="0"/>
              <a:t>(</a:t>
            </a:r>
            <a:r>
              <a:rPr lang="en-US" dirty="0" err="1" smtClean="0"/>
              <a:t>GOD.</a:t>
            </a:r>
            <a:r>
              <a:rPr lang="en-US" strike="sngStrike" dirty="0" err="1" smtClean="0"/>
              <a:t>shep</a:t>
            </a:r>
            <a:r>
              <a:rPr lang="en-US" dirty="0" smtClean="0"/>
              <a:t>)</a:t>
            </a:r>
          </a:p>
          <a:p>
            <a:r>
              <a:rPr lang="en-US" strike="sngStrike" dirty="0" smtClean="0"/>
              <a:t>Call you fro more pay, 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033231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212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7" name="Rectangle 6"/>
          <p:cNvSpPr/>
          <p:nvPr/>
        </p:nvSpPr>
        <p:spPr>
          <a:xfrm>
            <a:off x="0" y="721218"/>
            <a:ext cx="12192000" cy="2704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0" y="991674"/>
            <a:ext cx="12192000" cy="11098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trike="sngStrike" dirty="0" smtClean="0"/>
              <a:t>Sleeping outside</a:t>
            </a:r>
            <a:endParaRPr lang="en-US" sz="1200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853" y="3283243"/>
            <a:ext cx="496615" cy="53423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861612" y="1468422"/>
            <a:ext cx="739588" cy="44375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638984" y="2566130"/>
            <a:ext cx="6051177" cy="107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154890" y="2028247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8:00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11545" y="1182907"/>
            <a:ext cx="2391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1:30PM TUESDAY</a:t>
            </a:r>
            <a:endParaRPr lang="en-US" sz="2400" b="1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638984" y="2736017"/>
            <a:ext cx="403412" cy="2721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174255" y="3134773"/>
            <a:ext cx="38163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</a:t>
            </a:r>
            <a:r>
              <a:rPr lang="en-US" dirty="0" err="1" smtClean="0"/>
              <a:t>AVAIBLITY</a:t>
            </a:r>
            <a:r>
              <a:rPr lang="en-US" strike="sngStrike" dirty="0" err="1" smtClean="0"/>
              <a:t>.linekeidn.moto</a:t>
            </a:r>
            <a:endParaRPr lang="en-US" strike="sngStrike" dirty="0" smtClean="0"/>
          </a:p>
          <a:p>
            <a:r>
              <a:rPr lang="en-US" strike="sngStrike" dirty="0" smtClean="0"/>
              <a:t>Roth.ibm.dmeilr.touch.it.sophen.it</a:t>
            </a:r>
          </a:p>
          <a:p>
            <a:r>
              <a:rPr lang="en-US" strike="sngStrike" dirty="0" err="1" smtClean="0"/>
              <a:t>Roth.ibm.dmei.glu.it.osdcar.hernandez</a:t>
            </a:r>
            <a:endParaRPr lang="en-US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9281831" y="2831344"/>
            <a:ext cx="1437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ATOMCLOCK(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329044" y="4162603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684804" y="2900048"/>
            <a:ext cx="2005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1:30 COURT LIBARY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9890015" y="1316508"/>
            <a:ext cx="1196789" cy="108559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0488409" y="1316508"/>
            <a:ext cx="235324" cy="649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488408" y="1978323"/>
            <a:ext cx="1" cy="435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898258" y="2773725"/>
            <a:ext cx="115201" cy="2721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0310235" y="2613933"/>
            <a:ext cx="67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CVPA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1177866" y="2720359"/>
            <a:ext cx="131996" cy="309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584242" y="3924863"/>
            <a:ext cx="2686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ATOMCLOI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tim,moto</a:t>
            </a:r>
            <a:r>
              <a:rPr lang="en-US" sz="800" strike="sngStrike" dirty="0" smtClean="0"/>
              <a:t> </a:t>
            </a:r>
            <a:r>
              <a:rPr lang="en-US" sz="800" dirty="0" err="1"/>
              <a:t>commerical</a:t>
            </a:r>
            <a:r>
              <a:rPr lang="en-US" sz="800" dirty="0"/>
              <a:t> where is he</a:t>
            </a:r>
            <a:r>
              <a:rPr lang="en-US" dirty="0"/>
              <a:t>)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3122754" y="5437307"/>
            <a:ext cx="5419489" cy="19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131608" y="4978053"/>
            <a:ext cx="5950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trike="sngStrike" dirty="0" smtClean="0"/>
              <a:t>jogging</a:t>
            </a:r>
            <a:endParaRPr lang="en-US" sz="1100" strike="sngStrike" dirty="0"/>
          </a:p>
        </p:txBody>
      </p:sp>
      <p:sp>
        <p:nvSpPr>
          <p:cNvPr id="44" name="TextBox 43"/>
          <p:cNvSpPr txBox="1"/>
          <p:nvPr/>
        </p:nvSpPr>
        <p:spPr>
          <a:xfrm>
            <a:off x="4010584" y="4628661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12:00-1am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748118" y="1316508"/>
            <a:ext cx="135005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 smtClean="0"/>
              <a:t>Javascript:html:automed</a:t>
            </a:r>
            <a:endParaRPr lang="en-US" sz="900" strike="sngStrike" dirty="0"/>
          </a:p>
        </p:txBody>
      </p:sp>
      <p:sp>
        <p:nvSpPr>
          <p:cNvPr id="46" name="TextBox 45"/>
          <p:cNvSpPr txBox="1"/>
          <p:nvPr/>
        </p:nvSpPr>
        <p:spPr>
          <a:xfrm>
            <a:off x="1406990" y="1036635"/>
            <a:ext cx="3630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nonPoliceRTALogiacl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geneteich,stanford,apple!facebook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2154890" y="3388659"/>
            <a:ext cx="348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6:00am  Court FORT WORHT bench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638984" y="4246392"/>
            <a:ext cx="6039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5-am Edison(3hr)   COURT BUDNEREPULI/US </a:t>
            </a:r>
            <a:r>
              <a:rPr lang="en-US" strike="sngStrike" dirty="0" err="1" smtClean="0"/>
              <a:t>roth</a:t>
            </a:r>
            <a:r>
              <a:rPr lang="en-US" strike="sngStrike" dirty="0" smtClean="0"/>
              <a:t> </a:t>
            </a:r>
            <a:r>
              <a:rPr lang="en-US" dirty="0" smtClean="0"/>
              <a:t>FORT MYERS</a:t>
            </a:r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5511545" y="1761565"/>
            <a:ext cx="2771843" cy="13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753131" y="2028247"/>
            <a:ext cx="153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 LIBARY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905765" y="5483473"/>
            <a:ext cx="2119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UNIVERISTY LIBRARY</a:t>
            </a:r>
          </a:p>
          <a:p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-133654" y="1260400"/>
            <a:ext cx="5175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 </a:t>
            </a:r>
            <a:r>
              <a:rPr lang="en-US" strike="sngStrike" dirty="0" smtClean="0"/>
              <a:t>moto. </a:t>
            </a:r>
            <a:r>
              <a:rPr lang="en-US" strike="sngStrike" dirty="0" err="1" smtClean="0"/>
              <a:t>Unimoge</a:t>
            </a:r>
            <a:endParaRPr lang="en-US" strike="sngStrike" dirty="0" smtClean="0"/>
          </a:p>
          <a:p>
            <a:r>
              <a:rPr lang="en-US" dirty="0" err="1" smtClean="0"/>
              <a:t>TERMIANATOR.JOSPHE.WWI.</a:t>
            </a:r>
            <a:r>
              <a:rPr lang="en-US" strike="sngStrike" dirty="0" err="1" smtClean="0"/>
              <a:t>wyland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thaosm</a:t>
            </a:r>
            <a:r>
              <a:rPr lang="en-US" strike="sngStrike" dirty="0" smtClean="0"/>
              <a:t>-is-dieter</a:t>
            </a:r>
            <a:endParaRPr lang="en-US" strike="sngStrike" dirty="0"/>
          </a:p>
        </p:txBody>
      </p:sp>
      <p:sp>
        <p:nvSpPr>
          <p:cNvPr id="54" name="TextBox 53"/>
          <p:cNvSpPr txBox="1"/>
          <p:nvPr/>
        </p:nvSpPr>
        <p:spPr>
          <a:xfrm>
            <a:off x="6833592" y="5125623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PM or 9PM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812849" y="5934269"/>
            <a:ext cx="1452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-&gt; 8PM</a:t>
            </a:r>
          </a:p>
          <a:p>
            <a:r>
              <a:rPr lang="en-US" dirty="0" smtClean="0"/>
              <a:t>LIBRARY MAE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441853" y="4789345"/>
            <a:ext cx="250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3:30-4PM COURT LIBARY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708830" y="5209191"/>
            <a:ext cx="214257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FORT WORTH</a:t>
            </a:r>
          </a:p>
          <a:p>
            <a:r>
              <a:rPr lang="en-US" dirty="0" smtClean="0"/>
              <a:t>PHILIP JOHSON PARK</a:t>
            </a:r>
          </a:p>
          <a:p>
            <a:endParaRPr lang="en-US" dirty="0"/>
          </a:p>
          <a:p>
            <a:r>
              <a:rPr lang="en-US" dirty="0" smtClean="0"/>
              <a:t>PHILLIS,TILLY PARK</a:t>
            </a:r>
          </a:p>
          <a:p>
            <a:endParaRPr lang="en-US" dirty="0"/>
          </a:p>
          <a:p>
            <a:r>
              <a:rPr lang="en-US" dirty="0" smtClean="0"/>
              <a:t>US COURT PARK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4877306" y="4997993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8-12:00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2272553" y="4162603"/>
            <a:ext cx="1237129" cy="626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4877306" y="3030273"/>
            <a:ext cx="765655" cy="894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922929" y="2831344"/>
            <a:ext cx="276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7:00 COURT LIBRARY </a:t>
            </a:r>
            <a:r>
              <a:rPr lang="en-US" strike="sngStrike" dirty="0" smtClean="0"/>
              <a:t>bench</a:t>
            </a:r>
            <a:endParaRPr lang="en-US" strike="sngStrike" dirty="0"/>
          </a:p>
        </p:txBody>
      </p:sp>
      <p:sp>
        <p:nvSpPr>
          <p:cNvPr id="64" name="Rectangle 63"/>
          <p:cNvSpPr/>
          <p:nvPr/>
        </p:nvSpPr>
        <p:spPr>
          <a:xfrm>
            <a:off x="8499499" y="5209191"/>
            <a:ext cx="1084743" cy="35982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MOLLY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369602" y="1775910"/>
            <a:ext cx="3290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nonPocieGov.nonPolciCfgLogcal</a:t>
            </a:r>
            <a:r>
              <a:rPr lang="en-US" dirty="0" smtClean="0"/>
              <a:t>[]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63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801" y="2985185"/>
            <a:ext cx="1780334" cy="1058412"/>
          </a:xfrm>
          <a:prstGeom prst="rect">
            <a:avLst/>
          </a:prstGeom>
        </p:spPr>
      </p:pic>
      <p:cxnSp>
        <p:nvCxnSpPr>
          <p:cNvPr id="74" name="Straight Connector 73"/>
          <p:cNvCxnSpPr>
            <a:stCxn id="71" idx="0"/>
          </p:cNvCxnSpPr>
          <p:nvPr/>
        </p:nvCxnSpPr>
        <p:spPr>
          <a:xfrm flipV="1">
            <a:off x="6209891" y="2410182"/>
            <a:ext cx="4702536" cy="341342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4650723" y="6234694"/>
            <a:ext cx="4826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ATOMBOM.PEINGON.</a:t>
            </a:r>
            <a:r>
              <a:rPr lang="en-US" sz="800" strike="sngStrike" dirty="0" err="1" smtClean="0"/>
              <a:t>ema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kim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nena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evabrun</a:t>
            </a:r>
            <a:r>
              <a:rPr lang="en-US" sz="800" strike="sngStrike" dirty="0" smtClean="0"/>
              <a:t>) general bomb </a:t>
            </a:r>
            <a:r>
              <a:rPr lang="en-US" sz="800" strike="sngStrike" dirty="0" err="1" smtClean="0"/>
              <a:t>ballons</a:t>
            </a:r>
            <a:r>
              <a:rPr lang="en-US" sz="800" strike="sngStrike" dirty="0" smtClean="0"/>
              <a:t>, hair pit </a:t>
            </a:r>
            <a:r>
              <a:rPr lang="en-US" sz="800" strike="sngStrike" dirty="0" err="1" smtClean="0"/>
              <a:t>angela</a:t>
            </a:r>
            <a:endParaRPr lang="en-US" sz="800" strike="sngStrik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747" y="2857657"/>
            <a:ext cx="4942857" cy="25142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7212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7" name="Rectangle 6"/>
          <p:cNvSpPr/>
          <p:nvPr/>
        </p:nvSpPr>
        <p:spPr>
          <a:xfrm>
            <a:off x="0" y="721218"/>
            <a:ext cx="12192000" cy="2704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0" y="991674"/>
            <a:ext cx="12192000" cy="11098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trike="sngStrike" dirty="0" smtClean="0"/>
              <a:t>Sleeping outside</a:t>
            </a:r>
            <a:endParaRPr lang="en-US" sz="1200" strike="sngStrike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8125665" y="2299447"/>
            <a:ext cx="3506041" cy="3072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261412" y="2017059"/>
            <a:ext cx="4736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Tran) MARKET GAP </a:t>
            </a:r>
            <a:r>
              <a:rPr lang="en-US" dirty="0" err="1" smtClean="0"/>
              <a:t>phil</a:t>
            </a:r>
            <a:r>
              <a:rPr lang="en-US" dirty="0" smtClean="0"/>
              <a:t>(</a:t>
            </a:r>
            <a:r>
              <a:rPr lang="en-US" dirty="0" err="1" smtClean="0"/>
              <a:t>kim</a:t>
            </a:r>
            <a:r>
              <a:rPr lang="en-US" dirty="0" smtClean="0"/>
              <a:t>).</a:t>
            </a:r>
            <a:r>
              <a:rPr lang="en-US" dirty="0" err="1" smtClean="0"/>
              <a:t>VIRAINA.MARY.</a:t>
            </a:r>
            <a:r>
              <a:rPr lang="en-US" sz="800" strike="sngStrike" dirty="0" err="1" smtClean="0"/>
              <a:t>wine.pms</a:t>
            </a:r>
            <a:endParaRPr lang="en-US" sz="800" strike="sngStrike" dirty="0" smtClean="0"/>
          </a:p>
          <a:p>
            <a:r>
              <a:rPr lang="en-US" dirty="0" smtClean="0"/>
              <a:t>ATOMBOM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majca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87706" y="2447365"/>
            <a:ext cx="6266329" cy="35096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289175" y="1906074"/>
            <a:ext cx="1340225" cy="145569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632944" y="1985052"/>
            <a:ext cx="1340225" cy="145569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497197" y="1872362"/>
            <a:ext cx="1340225" cy="145569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992167" y="1084655"/>
            <a:ext cx="774872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UNITED NATIONS.HOIMC:LUX </a:t>
            </a:r>
            <a:r>
              <a:rPr lang="en-US" dirty="0" err="1" smtClean="0"/>
              <a:t>phil</a:t>
            </a:r>
            <a:r>
              <a:rPr lang="en-US" dirty="0" smtClean="0"/>
              <a:t>(</a:t>
            </a:r>
            <a:r>
              <a:rPr lang="en-US" dirty="0" err="1" smtClean="0"/>
              <a:t>kim</a:t>
            </a:r>
            <a:r>
              <a:rPr lang="en-US" dirty="0" smtClean="0"/>
              <a:t>).NAVY(</a:t>
            </a:r>
            <a:r>
              <a:rPr lang="en-US" dirty="0" err="1" smtClean="0"/>
              <a:t>bui</a:t>
            </a:r>
            <a:r>
              <a:rPr lang="en-US" dirty="0" smtClean="0"/>
              <a:t>).v2.FBI:KIDNAPPING</a:t>
            </a:r>
          </a:p>
          <a:p>
            <a:r>
              <a:rPr lang="en-US" strike="sngStrike" dirty="0" smtClean="0"/>
              <a:t>Crazy </a:t>
            </a:r>
            <a:r>
              <a:rPr lang="en-US" strike="sngStrike" dirty="0" err="1" smtClean="0"/>
              <a:t>hourse</a:t>
            </a:r>
            <a:endParaRPr lang="en-US" strike="sngStrike" dirty="0"/>
          </a:p>
        </p:txBody>
      </p:sp>
      <p:cxnSp>
        <p:nvCxnSpPr>
          <p:cNvPr id="21" name="Straight Connector 20"/>
          <p:cNvCxnSpPr/>
          <p:nvPr/>
        </p:nvCxnSpPr>
        <p:spPr>
          <a:xfrm flipH="1" flipV="1">
            <a:off x="8125665" y="1102659"/>
            <a:ext cx="628370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6629400" y="1183530"/>
            <a:ext cx="1131204" cy="334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06824" y="4276165"/>
            <a:ext cx="2460811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03412" y="3835695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LISE.phil</a:t>
            </a:r>
            <a:r>
              <a:rPr lang="en-US" dirty="0" smtClean="0"/>
              <a:t>(</a:t>
            </a:r>
            <a:r>
              <a:rPr lang="en-US" dirty="0" err="1" smtClean="0"/>
              <a:t>kim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15153" y="3440743"/>
            <a:ext cx="239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</a:t>
            </a:r>
            <a:r>
              <a:rPr lang="en-US" strike="sngStrike" dirty="0" err="1" smtClean="0"/>
              <a:t>ibm</a:t>
            </a:r>
            <a:r>
              <a:rPr lang="en-US" dirty="0" err="1" smtClean="0"/>
              <a:t>.lisa.</a:t>
            </a:r>
            <a:r>
              <a:rPr lang="en-US" strike="sngStrike" dirty="0" err="1" smtClean="0"/>
              <a:t>phils.kim</a:t>
            </a:r>
            <a:endParaRPr lang="en-US" strike="sngStrike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872878" y="3405995"/>
            <a:ext cx="803719" cy="500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631915" y="2931459"/>
            <a:ext cx="2474710" cy="1739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274737" y="2410182"/>
            <a:ext cx="159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§</a:t>
            </a:r>
            <a:r>
              <a:rPr lang="en-US" dirty="0" err="1" smtClean="0"/>
              <a:t>Posseon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15153" y="1183530"/>
            <a:ext cx="23025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IBM SWAT L3 W/SAM </a:t>
            </a:r>
          </a:p>
          <a:p>
            <a:r>
              <a:rPr lang="en-US" sz="800" strike="sngStrike" dirty="0" smtClean="0"/>
              <a:t>1/Mio </a:t>
            </a:r>
            <a:r>
              <a:rPr lang="en-US" sz="800" strike="sngStrike" dirty="0" err="1" smtClean="0"/>
              <a:t>Acquistion</a:t>
            </a:r>
            <a:endParaRPr lang="en-US" sz="800" strike="sngStrike" dirty="0"/>
          </a:p>
        </p:txBody>
      </p:sp>
      <p:cxnSp>
        <p:nvCxnSpPr>
          <p:cNvPr id="35" name="Straight Connector 34"/>
          <p:cNvCxnSpPr>
            <a:stCxn id="33" idx="1"/>
          </p:cNvCxnSpPr>
          <p:nvPr/>
        </p:nvCxnSpPr>
        <p:spPr>
          <a:xfrm flipV="1">
            <a:off x="215153" y="1350672"/>
            <a:ext cx="2654117" cy="79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30294" y="4054459"/>
            <a:ext cx="1411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579224" y="1785923"/>
            <a:ext cx="537882" cy="624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326940" y="1714343"/>
            <a:ext cx="424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WWI(Jerome</a:t>
            </a:r>
            <a:r>
              <a:rPr lang="en-US" strike="sngStrike" dirty="0" smtClean="0"/>
              <a:t>(bald/bald/bald,..),</a:t>
            </a:r>
            <a:r>
              <a:rPr lang="en-US" strike="sngStrike" dirty="0" err="1" smtClean="0"/>
              <a:t>elke,berne</a:t>
            </a:r>
            <a:r>
              <a:rPr lang="en-US" dirty="0"/>
              <a:t>)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7760604" y="1527298"/>
            <a:ext cx="993431" cy="548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9450310" y="2594848"/>
            <a:ext cx="1241821" cy="766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10692131" y="2857657"/>
            <a:ext cx="1304636" cy="106910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CHERRY</a:t>
            </a:r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11174506" y="3515384"/>
            <a:ext cx="1158257" cy="82275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STORE</a:t>
            </a:r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11066929" y="2663390"/>
            <a:ext cx="929838" cy="2150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Isosceles Triangle 50"/>
          <p:cNvSpPr/>
          <p:nvPr/>
        </p:nvSpPr>
        <p:spPr>
          <a:xfrm>
            <a:off x="10356135" y="4338136"/>
            <a:ext cx="1275571" cy="1430652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/>
          <p:nvPr/>
        </p:nvCxnSpPr>
        <p:spPr>
          <a:xfrm>
            <a:off x="10071220" y="4814047"/>
            <a:ext cx="1682414" cy="12042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ounded Rectangle 54"/>
          <p:cNvSpPr/>
          <p:nvPr/>
        </p:nvSpPr>
        <p:spPr>
          <a:xfrm>
            <a:off x="8062086" y="5847854"/>
            <a:ext cx="3934681" cy="83972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POLIZEI</a:t>
            </a:r>
            <a:endParaRPr lang="en-US" dirty="0"/>
          </a:p>
        </p:txBody>
      </p:sp>
      <p:cxnSp>
        <p:nvCxnSpPr>
          <p:cNvPr id="57" name="Straight Connector 56"/>
          <p:cNvCxnSpPr/>
          <p:nvPr/>
        </p:nvCxnSpPr>
        <p:spPr>
          <a:xfrm>
            <a:off x="10692131" y="2712897"/>
            <a:ext cx="1304636" cy="2101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7866529" y="2083675"/>
            <a:ext cx="2380130" cy="256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872546" y="1324872"/>
            <a:ext cx="3711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WW2.IPX.INT.VIRINGA</a:t>
            </a:r>
            <a:r>
              <a:rPr lang="en-US" strike="sngStrike" dirty="0" smtClean="0"/>
              <a:t>.ranstad.moody</a:t>
            </a:r>
            <a:endParaRPr lang="en-US" strike="sngStrike" dirty="0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5959287" y="1714343"/>
            <a:ext cx="3157819" cy="2623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9159264" y="4164300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V2,</a:t>
            </a:r>
            <a:r>
              <a:rPr lang="en-US" sz="800" strike="sngStrike" dirty="0" smtClean="0"/>
              <a:t>gorhcoe(</a:t>
            </a:r>
            <a:r>
              <a:rPr lang="en-US" sz="800" strike="sngStrike" dirty="0" err="1" smtClean="0"/>
              <a:t>micheala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65" name="Straight Connector 64"/>
          <p:cNvCxnSpPr/>
          <p:nvPr/>
        </p:nvCxnSpPr>
        <p:spPr>
          <a:xfrm flipH="1" flipV="1">
            <a:off x="9450310" y="1183530"/>
            <a:ext cx="179346" cy="376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6597475" y="1765568"/>
            <a:ext cx="1340225" cy="145569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Cube 66"/>
          <p:cNvSpPr/>
          <p:nvPr/>
        </p:nvSpPr>
        <p:spPr>
          <a:xfrm>
            <a:off x="7966112" y="2360918"/>
            <a:ext cx="511527" cy="2164263"/>
          </a:xfrm>
          <a:prstGeom prst="cub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 rot="5400000">
            <a:off x="7363013" y="3119129"/>
            <a:ext cx="1586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425 Market, SF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8062086" y="2663390"/>
            <a:ext cx="278920" cy="1538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4600828" y="5823603"/>
            <a:ext cx="32181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41.IPX </a:t>
            </a:r>
            <a:r>
              <a:rPr lang="en-US" strike="sngStrike" dirty="0" smtClean="0"/>
              <a:t>moped </a:t>
            </a:r>
            <a:r>
              <a:rPr lang="en-US" strike="sngStrike" dirty="0" err="1" smtClean="0"/>
              <a:t>DL.phil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).</a:t>
            </a:r>
            <a:r>
              <a:rPr lang="en-US" dirty="0" smtClean="0"/>
              <a:t>CPVA</a:t>
            </a:r>
          </a:p>
          <a:p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ivert.more</a:t>
            </a:r>
            <a:r>
              <a:rPr lang="en-US" sz="800" strike="sngStrike" dirty="0" smtClean="0"/>
              <a:t> pay call you</a:t>
            </a:r>
            <a:endParaRPr lang="en-US" sz="800" strike="sngStrike" dirty="0"/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2706334" y="2245408"/>
            <a:ext cx="4702536" cy="341342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2858734" y="4961965"/>
            <a:ext cx="2922406" cy="849265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5702693" y="479920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81" name="Straight Connector 80"/>
          <p:cNvCxnSpPr/>
          <p:nvPr/>
        </p:nvCxnSpPr>
        <p:spPr>
          <a:xfrm flipH="1" flipV="1">
            <a:off x="5620870" y="4202206"/>
            <a:ext cx="806824" cy="1169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786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212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7" name="Rectangle 6"/>
          <p:cNvSpPr/>
          <p:nvPr/>
        </p:nvSpPr>
        <p:spPr>
          <a:xfrm>
            <a:off x="0" y="721218"/>
            <a:ext cx="12192000" cy="2704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0" y="991674"/>
            <a:ext cx="12192000" cy="11098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trike="sngStrike" dirty="0" smtClean="0"/>
              <a:t>Sleeping outside</a:t>
            </a:r>
            <a:endParaRPr lang="en-US" sz="1200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3992166" y="984607"/>
            <a:ext cx="4596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UNITED NATIONS – SAN FRANCICO</a:t>
            </a:r>
            <a:endParaRPr lang="en-US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5136776" y="279698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Gorahco</a:t>
            </a:r>
            <a:r>
              <a:rPr lang="en-US" dirty="0" smtClean="0"/>
              <a:t>(</a:t>
            </a:r>
            <a:r>
              <a:rPr lang="en-US" dirty="0" err="1" smtClean="0"/>
              <a:t>micheala</a:t>
            </a:r>
            <a:r>
              <a:rPr lang="en-US" dirty="0" smtClean="0"/>
              <a:t>)</a:t>
            </a:r>
          </a:p>
          <a:p>
            <a:r>
              <a:rPr lang="en-US" dirty="0" smtClean="0"/>
              <a:t>Angel </a:t>
            </a:r>
            <a:r>
              <a:rPr lang="en-US" dirty="0" err="1" smtClean="0"/>
              <a:t>Mekrel</a:t>
            </a:r>
            <a:r>
              <a:rPr lang="en-US" dirty="0" smtClean="0"/>
              <a:t> hells	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003" y="1920688"/>
            <a:ext cx="876300" cy="876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655" y="1864691"/>
            <a:ext cx="2668122" cy="9614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838" y="1864691"/>
            <a:ext cx="1150124" cy="86148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637930" y="3074422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Get off at </a:t>
            </a:r>
            <a:r>
              <a:rPr lang="en-US" strike="sngStrike" dirty="0" err="1" smtClean="0"/>
              <a:t>powel</a:t>
            </a:r>
            <a:r>
              <a:rPr lang="en-US" strike="sngStrike" dirty="0" smtClean="0"/>
              <a:t> station</a:t>
            </a:r>
            <a:endParaRPr lang="en-US" strike="sngStrike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975412" y="3259088"/>
            <a:ext cx="21926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447433" y="1546320"/>
            <a:ext cx="3722037" cy="15281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1" y="1262130"/>
            <a:ext cx="970804" cy="81847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6" y="2103594"/>
            <a:ext cx="1068828" cy="67636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175434" y="3467122"/>
            <a:ext cx="830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Gov.Schwazenegger.TERMINATOR.JOEPHSE.GOD.LAMB</a:t>
            </a:r>
            <a:r>
              <a:rPr lang="en-US" dirty="0" smtClean="0"/>
              <a:t> OF </a:t>
            </a:r>
            <a:r>
              <a:rPr lang="en-US" dirty="0" err="1" smtClean="0"/>
              <a:t>GOD.VIRINGAI.MARY.</a:t>
            </a:r>
            <a:r>
              <a:rPr lang="en-US" sz="800" strike="sngStrike" dirty="0" err="1" smtClean="0"/>
              <a:t>petersson.jason</a:t>
            </a:r>
            <a:endParaRPr lang="en-US" sz="800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2568388" y="3836454"/>
            <a:ext cx="18485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Cisco.montoring.sam.ceo.josphe.sexton</a:t>
            </a:r>
            <a:endParaRPr lang="en-US" sz="800" strike="sngStrike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4975412" y="2958353"/>
            <a:ext cx="2299447" cy="1160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674518" y="2518189"/>
            <a:ext cx="4404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2004 IPX </a:t>
            </a:r>
            <a:r>
              <a:rPr lang="en-US" sz="800" strike="sngStrike" dirty="0" smtClean="0"/>
              <a:t>San Diego, San </a:t>
            </a:r>
            <a:r>
              <a:rPr lang="en-US" sz="800" strike="sngStrike" dirty="0" err="1" smtClean="0"/>
              <a:t>Franci</a:t>
            </a:r>
            <a:r>
              <a:rPr lang="en-US" sz="800" strike="sngStrike" dirty="0" smtClean="0"/>
              <a:t> review moving to San </a:t>
            </a:r>
            <a:r>
              <a:rPr lang="en-US" sz="800" strike="sngStrike" dirty="0" err="1" smtClean="0"/>
              <a:t>Frnacisco</a:t>
            </a:r>
            <a:r>
              <a:rPr lang="en-US" sz="800" strike="sngStrike" dirty="0" smtClean="0"/>
              <a:t> from </a:t>
            </a:r>
            <a:r>
              <a:rPr lang="en-US" sz="800" strike="sngStrike" dirty="0" err="1" smtClean="0"/>
              <a:t>gorhcoe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michelbach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45" name="Straight Connector 44"/>
          <p:cNvCxnSpPr/>
          <p:nvPr/>
        </p:nvCxnSpPr>
        <p:spPr>
          <a:xfrm>
            <a:off x="6674518" y="2353327"/>
            <a:ext cx="1030647" cy="617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4719918" y="1671367"/>
            <a:ext cx="1661044" cy="1345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0340788" y="3074422"/>
            <a:ext cx="738334" cy="39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271100" y="1492733"/>
            <a:ext cx="940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2004-2024 41.VIRINGIA.INT.IPX AUSCHWITH.TORT-II </a:t>
            </a:r>
            <a:r>
              <a:rPr lang="en-US" strike="sngStrike" dirty="0" err="1" smtClean="0"/>
              <a:t>snl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saturdayngith</a:t>
            </a:r>
            <a:r>
              <a:rPr lang="en-US" strike="sngStrike" dirty="0" smtClean="0"/>
              <a:t> live NY-SF </a:t>
            </a:r>
            <a:r>
              <a:rPr lang="en-US" dirty="0" smtClean="0"/>
              <a:t>INTENTET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wbster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69" name="Straight Connector 68"/>
          <p:cNvCxnSpPr/>
          <p:nvPr/>
        </p:nvCxnSpPr>
        <p:spPr>
          <a:xfrm>
            <a:off x="4276165" y="1671367"/>
            <a:ext cx="12742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94" y="4437685"/>
            <a:ext cx="2979460" cy="2064714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4276165" y="4499429"/>
            <a:ext cx="68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vogel</a:t>
            </a:r>
            <a:endParaRPr lang="en-US" strike="sngStrike" dirty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601" y="5067423"/>
            <a:ext cx="1067402" cy="747181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 flipH="1" flipV="1">
            <a:off x="391886" y="3944176"/>
            <a:ext cx="3600281" cy="739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304800" y="3554714"/>
            <a:ext cx="56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eval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4344186" y="5725236"/>
            <a:ext cx="194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nonPolcieCfgLogial</a:t>
            </a:r>
            <a:endParaRPr lang="en-US" dirty="0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963" y="3918232"/>
            <a:ext cx="876300" cy="876300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7274814" y="4338106"/>
            <a:ext cx="2453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nonPolicHomelessliason</a:t>
            </a:r>
            <a:endParaRPr lang="en-US" dirty="0" smtClean="0"/>
          </a:p>
          <a:p>
            <a:r>
              <a:rPr lang="en-US" dirty="0" smtClean="0"/>
              <a:t>2004 </a:t>
            </a:r>
            <a:r>
              <a:rPr lang="en-US" sz="800" strike="sngStrike" dirty="0" err="1" smtClean="0"/>
              <a:t>Antone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ronson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dancin</a:t>
            </a:r>
            <a:endParaRPr lang="en-US" sz="800" strike="sngStrike" dirty="0"/>
          </a:p>
        </p:txBody>
      </p:sp>
      <p:sp>
        <p:nvSpPr>
          <p:cNvPr id="89" name="TextBox 88"/>
          <p:cNvSpPr txBox="1"/>
          <p:nvPr/>
        </p:nvSpPr>
        <p:spPr>
          <a:xfrm>
            <a:off x="209720" y="4010767"/>
            <a:ext cx="100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Calc.eval</a:t>
            </a:r>
            <a:endParaRPr lang="en-US" dirty="0"/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4719918" y="5418018"/>
            <a:ext cx="510920" cy="155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8115708" y="4499429"/>
            <a:ext cx="21023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-57274" y="1034104"/>
            <a:ext cx="2487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41.CPVA.VIRGINIA.MARY</a:t>
            </a:r>
            <a:endParaRPr lang="en-US" dirty="0"/>
          </a:p>
        </p:txBody>
      </p:sp>
      <p:sp>
        <p:nvSpPr>
          <p:cNvPr id="95" name="Rectangle 94"/>
          <p:cNvSpPr/>
          <p:nvPr/>
        </p:nvSpPr>
        <p:spPr>
          <a:xfrm>
            <a:off x="0" y="1373116"/>
            <a:ext cx="12090400" cy="5129284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Oval 95"/>
          <p:cNvSpPr/>
          <p:nvPr/>
        </p:nvSpPr>
        <p:spPr>
          <a:xfrm>
            <a:off x="1449408" y="1104789"/>
            <a:ext cx="1257367" cy="1954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RAIK</a:t>
            </a:r>
            <a:endParaRPr lang="en-US" strike="sngStrike" dirty="0"/>
          </a:p>
        </p:txBody>
      </p:sp>
      <p:sp>
        <p:nvSpPr>
          <p:cNvPr id="97" name="TextBox 96"/>
          <p:cNvSpPr txBox="1"/>
          <p:nvPr/>
        </p:nvSpPr>
        <p:spPr>
          <a:xfrm>
            <a:off x="2401390" y="1047460"/>
            <a:ext cx="179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WFH</a:t>
            </a:r>
            <a:r>
              <a:rPr lang="en-US" dirty="0" smtClean="0"/>
              <a:t>.LAKETAHOE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37846" y="6506469"/>
            <a:ext cx="7908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</a:t>
            </a:r>
            <a:r>
              <a:rPr lang="en-US" dirty="0" err="1" smtClean="0"/>
              <a:t>Calc.eval.Dr</a:t>
            </a:r>
            <a:r>
              <a:rPr lang="en-US" dirty="0" smtClean="0"/>
              <a:t>. Dr. Prof. DSM-IV-TR.PARPHIL.SEXUAL TRANSGENER MENTAL PARAPHIL</a:t>
            </a:r>
            <a:endParaRPr lang="en-US" dirty="0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708" y="6575320"/>
            <a:ext cx="1235117" cy="318911"/>
          </a:xfrm>
          <a:prstGeom prst="rect">
            <a:avLst/>
          </a:prstGeom>
        </p:spPr>
      </p:pic>
      <p:cxnSp>
        <p:nvCxnSpPr>
          <p:cNvPr id="101" name="Straight Connector 100"/>
          <p:cNvCxnSpPr>
            <a:stCxn id="96" idx="1"/>
          </p:cNvCxnSpPr>
          <p:nvPr/>
        </p:nvCxnSpPr>
        <p:spPr>
          <a:xfrm>
            <a:off x="1633545" y="1133406"/>
            <a:ext cx="934843" cy="25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0313" y="5003141"/>
            <a:ext cx="1762867" cy="1216997"/>
          </a:xfrm>
          <a:prstGeom prst="rect">
            <a:avLst/>
          </a:prstGeom>
        </p:spPr>
      </p:pic>
      <p:cxnSp>
        <p:nvCxnSpPr>
          <p:cNvPr id="104" name="Straight Connector 103"/>
          <p:cNvCxnSpPr/>
          <p:nvPr/>
        </p:nvCxnSpPr>
        <p:spPr>
          <a:xfrm>
            <a:off x="8229600" y="4984437"/>
            <a:ext cx="2849522" cy="12357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5975882" y="1318214"/>
            <a:ext cx="3431081" cy="3936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6290423" y="2970406"/>
            <a:ext cx="3550263" cy="31241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5661502" y="3304819"/>
            <a:ext cx="4148128" cy="26839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6560216" y="4500693"/>
            <a:ext cx="3280470" cy="144136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5273431" y="4789860"/>
            <a:ext cx="3086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ATOMCLOCI(</a:t>
            </a:r>
            <a:r>
              <a:rPr lang="en-US" dirty="0" err="1" smtClean="0"/>
              <a:t>MARKET,</a:t>
            </a:r>
            <a:r>
              <a:rPr lang="en-US" strike="sngStrike" dirty="0" err="1" smtClean="0"/>
              <a:t>antnette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332" y="5221373"/>
            <a:ext cx="415544" cy="4289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3861" y="5005836"/>
            <a:ext cx="340600" cy="50534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795472" y="4614684"/>
            <a:ext cx="1147732" cy="39115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FBI:WMD:</a:t>
            </a:r>
            <a:r>
              <a:rPr lang="en-US" sz="800" dirty="0" smtClean="0"/>
              <a:t>SCOOLS:KILLING</a:t>
            </a:r>
            <a:endParaRPr lang="en-US" sz="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946" y="4166150"/>
            <a:ext cx="375614" cy="375614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11054161" y="4166150"/>
            <a:ext cx="629839" cy="448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391540" y="3800169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2014.41.</a:t>
            </a:r>
            <a:r>
              <a:rPr lang="en-US" sz="800" strike="sngStrike" dirty="0" smtClean="0"/>
              <a:t>personal </a:t>
            </a:r>
            <a:r>
              <a:rPr lang="en-US" sz="800" strike="sngStrike" dirty="0" err="1" smtClean="0"/>
              <a:t>captex</a:t>
            </a:r>
            <a:endParaRPr lang="en-US" sz="800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11034176" y="3790662"/>
            <a:ext cx="11192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*</a:t>
            </a:r>
            <a:r>
              <a:rPr lang="en-US" sz="1050" dirty="0" err="1" smtClean="0"/>
              <a:t>tophat.VIRGINA</a:t>
            </a:r>
            <a:endParaRPr lang="en-US" sz="1050" dirty="0"/>
          </a:p>
        </p:txBody>
      </p:sp>
      <p:cxnSp>
        <p:nvCxnSpPr>
          <p:cNvPr id="22" name="Straight Connector 21"/>
          <p:cNvCxnSpPr>
            <a:endCxn id="18" idx="2"/>
          </p:cNvCxnSpPr>
          <p:nvPr/>
        </p:nvCxnSpPr>
        <p:spPr>
          <a:xfrm>
            <a:off x="11050537" y="3778167"/>
            <a:ext cx="543248" cy="266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10693919" y="5116822"/>
            <a:ext cx="1099427" cy="6156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0207651" y="3522481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CPVA.187.PREA</a:t>
            </a:r>
          </a:p>
          <a:p>
            <a:r>
              <a:rPr lang="en-US" sz="800" dirty="0" err="1" smtClean="0"/>
              <a:t>Gov.Sch.TERMIAN.JOPSHE.MARY.VIRINAI</a:t>
            </a:r>
            <a:endParaRPr lang="en-US" sz="800" dirty="0"/>
          </a:p>
        </p:txBody>
      </p:sp>
      <p:sp>
        <p:nvSpPr>
          <p:cNvPr id="64" name="Rectangle 63"/>
          <p:cNvSpPr/>
          <p:nvPr/>
        </p:nvSpPr>
        <p:spPr>
          <a:xfrm>
            <a:off x="10207652" y="3493261"/>
            <a:ext cx="1826256" cy="2231975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 rot="11577445" flipV="1">
            <a:off x="2632806" y="2014737"/>
            <a:ext cx="9355363" cy="4612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nonPolcieCfgLogical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 rot="889805">
            <a:off x="8155262" y="2612283"/>
            <a:ext cx="3049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41.HOMCIE:MAYOR(MYLK).JFK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84333" y="4242942"/>
            <a:ext cx="31357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41.x/y 2005.ibm.CityHall.billygraham.trafficligh (Met Mayor, Met Gov.)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179982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4601029" y="4920163"/>
            <a:ext cx="1872342" cy="149515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7212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7" name="Rectangle 6"/>
          <p:cNvSpPr/>
          <p:nvPr/>
        </p:nvSpPr>
        <p:spPr>
          <a:xfrm>
            <a:off x="0" y="721218"/>
            <a:ext cx="12192000" cy="2704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0" y="991674"/>
            <a:ext cx="12192000" cy="11098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trike="sngStrike" dirty="0" smtClean="0"/>
              <a:t>Sleeping outside</a:t>
            </a:r>
            <a:endParaRPr lang="en-US" sz="1200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3992166" y="1362472"/>
            <a:ext cx="4596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UNITED NATIONS – SAN FRANCICO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876" y="2270249"/>
            <a:ext cx="743302" cy="74330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2" y="2215081"/>
            <a:ext cx="970804" cy="818474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92696" y="5348308"/>
            <a:ext cx="3186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1987-2024 AUSCHWITH.TORT-II </a:t>
            </a:r>
          </a:p>
          <a:p>
            <a:r>
              <a:rPr lang="en-US" strike="sngStrike" dirty="0" err="1" smtClean="0"/>
              <a:t>snl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saturdayngit</a:t>
            </a:r>
            <a:endParaRPr lang="en-US" strike="sngStrike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96" y="3068883"/>
            <a:ext cx="3129604" cy="2168761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5868326" y="4255501"/>
            <a:ext cx="2487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41.CPVA.VIRGINIA.MARY</a:t>
            </a:r>
            <a:endParaRPr lang="en-US" dirty="0"/>
          </a:p>
        </p:txBody>
      </p:sp>
      <p:sp>
        <p:nvSpPr>
          <p:cNvPr id="96" name="Oval 95"/>
          <p:cNvSpPr/>
          <p:nvPr/>
        </p:nvSpPr>
        <p:spPr>
          <a:xfrm>
            <a:off x="8588681" y="4183283"/>
            <a:ext cx="1257367" cy="10543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RAIK</a:t>
            </a:r>
            <a:endParaRPr lang="en-US" strike="sngStrike" dirty="0"/>
          </a:p>
        </p:txBody>
      </p:sp>
      <p:sp>
        <p:nvSpPr>
          <p:cNvPr id="97" name="TextBox 96"/>
          <p:cNvSpPr txBox="1"/>
          <p:nvPr/>
        </p:nvSpPr>
        <p:spPr>
          <a:xfrm>
            <a:off x="6213549" y="4550831"/>
            <a:ext cx="179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WFH</a:t>
            </a:r>
            <a:r>
              <a:rPr lang="en-US" dirty="0" smtClean="0"/>
              <a:t>.LAKETAHOE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3299841" y="2904877"/>
            <a:ext cx="720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</a:t>
            </a:r>
            <a:r>
              <a:rPr lang="en-US" dirty="0" err="1" smtClean="0"/>
              <a:t>Calc.eval.Dr</a:t>
            </a:r>
            <a:r>
              <a:rPr lang="en-US" dirty="0" smtClean="0"/>
              <a:t>. Dr. Prof. DSM-IV-TR.SEXUAL TRANSGENER MENTAL PARAPHIL</a:t>
            </a:r>
            <a:endParaRPr lang="en-US" dirty="0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958" y="3343479"/>
            <a:ext cx="1235117" cy="3189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07429" y="5237644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J5&gt;2022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5297714" y="5348308"/>
            <a:ext cx="239486" cy="319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846" y="3297148"/>
            <a:ext cx="1448695" cy="152989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339772" y="3715376"/>
            <a:ext cx="70431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/>
              <a:t>DSM-TR-IV-SEXUAL GENDER DISORDER-PARAPHILA</a:t>
            </a:r>
          </a:p>
          <a:p>
            <a:r>
              <a:rPr lang="en-US" sz="800" b="1" dirty="0"/>
              <a:t>PEDOPHILIA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5044087" y="3662390"/>
            <a:ext cx="703570" cy="52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5196487" y="3814790"/>
            <a:ext cx="703570" cy="52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5348887" y="3967190"/>
            <a:ext cx="703570" cy="52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5501287" y="4119590"/>
            <a:ext cx="703570" cy="52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254" y="3195659"/>
            <a:ext cx="520939" cy="550138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654" y="3348059"/>
            <a:ext cx="520939" cy="550138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054" y="3500459"/>
            <a:ext cx="520939" cy="550138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54" y="3652859"/>
            <a:ext cx="520939" cy="55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20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212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7" name="Rectangle 6"/>
          <p:cNvSpPr/>
          <p:nvPr/>
        </p:nvSpPr>
        <p:spPr>
          <a:xfrm>
            <a:off x="0" y="721218"/>
            <a:ext cx="12192000" cy="2704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8" name="Rectangle 7"/>
          <p:cNvSpPr/>
          <p:nvPr/>
        </p:nvSpPr>
        <p:spPr>
          <a:xfrm>
            <a:off x="0" y="991674"/>
            <a:ext cx="12192000" cy="11098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trike="sngStrike" dirty="0" smtClean="0"/>
              <a:t>Sleeping outside</a:t>
            </a:r>
            <a:endParaRPr lang="en-US" sz="1200" strike="sngStrike" dirty="0"/>
          </a:p>
        </p:txBody>
      </p:sp>
    </p:spTree>
    <p:extLst>
      <p:ext uri="{BB962C8B-B14F-4D97-AF65-F5344CB8AC3E}">
        <p14:creationId xmlns:p14="http://schemas.microsoft.com/office/powerpoint/2010/main" val="449995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212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721218"/>
            <a:ext cx="12192000" cy="2704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0" y="991674"/>
            <a:ext cx="12192000" cy="11098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trike="sngStrike" dirty="0" smtClean="0"/>
              <a:t>Sleeping outside</a:t>
            </a:r>
            <a:endParaRPr lang="en-US" sz="1200" strike="sngStrike" dirty="0"/>
          </a:p>
        </p:txBody>
      </p:sp>
      <p:sp>
        <p:nvSpPr>
          <p:cNvPr id="2" name="Cube 1"/>
          <p:cNvSpPr/>
          <p:nvPr/>
        </p:nvSpPr>
        <p:spPr>
          <a:xfrm>
            <a:off x="820271" y="2608729"/>
            <a:ext cx="1828800" cy="250115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395" y="2769153"/>
            <a:ext cx="1358185" cy="204098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38547" y="1976847"/>
            <a:ext cx="443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HOMCIDEI:!LUX:VIRINGINA:MARY:STILLBORN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759" y="2704054"/>
            <a:ext cx="3023030" cy="201535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5494" y="1273470"/>
            <a:ext cx="2693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 INTERNET PAYMENTS</a:t>
            </a:r>
          </a:p>
          <a:p>
            <a:r>
              <a:rPr lang="en-US" strike="sngStrike" dirty="0"/>
              <a:t>r</a:t>
            </a:r>
            <a:r>
              <a:rPr lang="en-US" strike="sngStrike" dirty="0" smtClean="0"/>
              <a:t>oth.ibm.damiler.*</a:t>
            </a:r>
            <a:endParaRPr lang="en-US" strike="sngStrike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438068" y="2161513"/>
            <a:ext cx="3018826" cy="29564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87189" y="546247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2005 </a:t>
            </a:r>
            <a:r>
              <a:rPr lang="en-US" strike="sngStrike" dirty="0" smtClean="0"/>
              <a:t>roth.ibm.damiler.*</a:t>
            </a:r>
            <a:endParaRPr lang="en-US" strike="sngStrike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5524466" y="2556798"/>
            <a:ext cx="2440397" cy="24736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093326" y="1227303"/>
            <a:ext cx="4089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2000 WAR(</a:t>
            </a:r>
            <a:r>
              <a:rPr lang="en-US" dirty="0" err="1" smtClean="0"/>
              <a:t>kriestrasse</a:t>
            </a:r>
            <a:r>
              <a:rPr lang="en-US" dirty="0" smtClean="0"/>
              <a:t>) </a:t>
            </a:r>
            <a:r>
              <a:rPr lang="en-US" strike="sngStrike" dirty="0" smtClean="0"/>
              <a:t>roth.ibm.damiler.*</a:t>
            </a:r>
            <a:endParaRPr lang="en-US" strike="sngStrike" dirty="0"/>
          </a:p>
        </p:txBody>
      </p:sp>
      <p:sp>
        <p:nvSpPr>
          <p:cNvPr id="18" name="Cube 17"/>
          <p:cNvSpPr/>
          <p:nvPr/>
        </p:nvSpPr>
        <p:spPr>
          <a:xfrm>
            <a:off x="3093326" y="2489380"/>
            <a:ext cx="1828800" cy="250115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881333" y="1589733"/>
            <a:ext cx="4089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2000 WAR(</a:t>
            </a:r>
            <a:r>
              <a:rPr lang="en-US" dirty="0" err="1" smtClean="0"/>
              <a:t>kriestrasse</a:t>
            </a:r>
            <a:r>
              <a:rPr lang="en-US" dirty="0" smtClean="0"/>
              <a:t>) </a:t>
            </a:r>
            <a:r>
              <a:rPr lang="en-US" strike="sngStrike" dirty="0" smtClean="0"/>
              <a:t>roth.ibm.damiler.*</a:t>
            </a:r>
            <a:endParaRPr lang="en-US" strike="sngStrike" dirty="0"/>
          </a:p>
        </p:txBody>
      </p:sp>
      <p:sp>
        <p:nvSpPr>
          <p:cNvPr id="22" name="Cube 21"/>
          <p:cNvSpPr/>
          <p:nvPr/>
        </p:nvSpPr>
        <p:spPr>
          <a:xfrm>
            <a:off x="4898074" y="5462478"/>
            <a:ext cx="1828800" cy="133045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634435" y="511791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1994 </a:t>
            </a:r>
            <a:r>
              <a:rPr lang="en-US" strike="sngStrike" dirty="0" smtClean="0"/>
              <a:t>roth.ibm.damiler.*</a:t>
            </a:r>
            <a:endParaRPr lang="en-US" strike="sngStrike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033" y="5761805"/>
            <a:ext cx="1519878" cy="1013252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7682435" y="5487252"/>
            <a:ext cx="1819334" cy="12878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964863" y="5302585"/>
            <a:ext cx="29445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41.WWI(MAINSTREEET).CPVA</a:t>
            </a:r>
          </a:p>
          <a:p>
            <a:r>
              <a:rPr lang="en-US" sz="800" dirty="0" smtClean="0"/>
              <a:t>l </a:t>
            </a:r>
            <a:r>
              <a:rPr lang="en-US" sz="800" strike="sngStrike" dirty="0" err="1" smtClean="0"/>
              <a:t>kaida</a:t>
            </a:r>
            <a:r>
              <a:rPr lang="en-US" sz="800" strike="sngStrike" dirty="0" smtClean="0"/>
              <a:t>, empty baby </a:t>
            </a:r>
            <a:r>
              <a:rPr lang="en-US" sz="800" strike="sngStrike" dirty="0" err="1" smtClean="0"/>
              <a:t>carraible</a:t>
            </a:r>
            <a:r>
              <a:rPr lang="en-US" sz="800" strike="sngStrike" dirty="0" smtClean="0"/>
              <a:t> </a:t>
            </a:r>
            <a:r>
              <a:rPr lang="en-US" sz="800" dirty="0" smtClean="0"/>
              <a:t>0.1 </a:t>
            </a:r>
            <a:r>
              <a:rPr lang="en-US" sz="800" dirty="0" err="1" smtClean="0"/>
              <a:t>ipx</a:t>
            </a:r>
            <a:r>
              <a:rPr lang="en-US" sz="800" dirty="0" smtClean="0"/>
              <a:t> 1D8723.ID(US).products)</a:t>
            </a:r>
            <a:endParaRPr lang="en-US" sz="800" dirty="0"/>
          </a:p>
        </p:txBody>
      </p:sp>
      <p:sp>
        <p:nvSpPr>
          <p:cNvPr id="30" name="TextBox 29"/>
          <p:cNvSpPr txBox="1"/>
          <p:nvPr/>
        </p:nvSpPr>
        <p:spPr>
          <a:xfrm>
            <a:off x="7281622" y="5117919"/>
            <a:ext cx="153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HOMCIDE:LUX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622" y="5761805"/>
            <a:ext cx="599197" cy="900432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-56723" y="5942717"/>
            <a:ext cx="39992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 2</a:t>
            </a:r>
          </a:p>
          <a:p>
            <a:r>
              <a:rPr lang="en-US" dirty="0" smtClean="0"/>
              <a:t>Library Secretary assumed: §</a:t>
            </a:r>
            <a:r>
              <a:rPr lang="en-US" dirty="0" err="1" smtClean="0"/>
              <a:t>Stalking.agg</a:t>
            </a:r>
            <a:endParaRPr lang="en-US" dirty="0" smtClean="0"/>
          </a:p>
          <a:p>
            <a:r>
              <a:rPr lang="en-US" dirty="0" err="1" smtClean="0"/>
              <a:t>Assuemd</a:t>
            </a:r>
            <a:r>
              <a:rPr lang="en-US" dirty="0" smtClean="0"/>
              <a:t>: Police, </a:t>
            </a:r>
            <a:r>
              <a:rPr lang="en-US" dirty="0" err="1" smtClean="0"/>
              <a:t>Polizei</a:t>
            </a:r>
            <a:r>
              <a:rPr lang="en-US" dirty="0" smtClean="0"/>
              <a:t> and Church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13966" y="5969381"/>
            <a:ext cx="4406327" cy="44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55494" y="2005673"/>
            <a:ext cx="4116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2000 41.MLK(WAR) </a:t>
            </a:r>
            <a:r>
              <a:rPr lang="en-US" sz="1200" strike="sngStrike" dirty="0" err="1" smtClean="0"/>
              <a:t>Developmetn</a:t>
            </a:r>
            <a:r>
              <a:rPr lang="en-US" sz="1200" strike="sngStrike" dirty="0" smtClean="0"/>
              <a:t> of images dr. </a:t>
            </a:r>
            <a:r>
              <a:rPr lang="en-US" sz="1200" strike="sngStrike" dirty="0" err="1" smtClean="0"/>
              <a:t>joachmim</a:t>
            </a:r>
            <a:r>
              <a:rPr lang="en-US" sz="1200" strike="sngStrike" dirty="0" smtClean="0"/>
              <a:t> </a:t>
            </a:r>
            <a:r>
              <a:rPr lang="en-US" sz="1200" strike="sngStrike" dirty="0" err="1" smtClean="0"/>
              <a:t>zahn</a:t>
            </a:r>
            <a:endParaRPr lang="en-US" sz="1200" strike="sngStrike" dirty="0" smtClean="0"/>
          </a:p>
          <a:p>
            <a:r>
              <a:rPr lang="en-US" sz="1200" dirty="0" smtClean="0"/>
              <a:t>HOCM:STILLBORN:LUX.IPXHOMCIE:STILLBORN:VIRINGIA:MARY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50973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212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721218"/>
            <a:ext cx="12192000" cy="2704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0" y="991674"/>
            <a:ext cx="12192000" cy="11098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trike="sngStrike" dirty="0" smtClean="0"/>
              <a:t>Sleeping outside</a:t>
            </a:r>
            <a:endParaRPr lang="en-US" sz="1200" strike="sngStrike" dirty="0"/>
          </a:p>
        </p:txBody>
      </p:sp>
      <p:sp>
        <p:nvSpPr>
          <p:cNvPr id="2" name="TextBox 1"/>
          <p:cNvSpPr txBox="1"/>
          <p:nvPr/>
        </p:nvSpPr>
        <p:spPr>
          <a:xfrm flipH="1">
            <a:off x="543259" y="1473799"/>
            <a:ext cx="8842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2000 WAR.SALES.  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jocahem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zahn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dentist,renter</a:t>
            </a:r>
            <a:r>
              <a:rPr lang="en-US" strike="sngStrike" dirty="0" smtClean="0"/>
              <a:t>) broken window in advance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strike="sngStrike" dirty="0" err="1" smtClean="0"/>
              <a:t>apple.gravis.store.division</a:t>
            </a:r>
            <a:endParaRPr lang="en-US" strike="sngStrike" dirty="0" smtClean="0"/>
          </a:p>
          <a:p>
            <a:r>
              <a:rPr lang="en-US" dirty="0"/>
              <a:t>	</a:t>
            </a:r>
            <a:r>
              <a:rPr lang="en-US" dirty="0" smtClean="0"/>
              <a:t>	CHECKPONS CHALR.STORE.SALES</a:t>
            </a:r>
            <a:r>
              <a:rPr lang="en-US" strike="sngStrike" dirty="0" smtClean="0"/>
              <a:t> (Angela </a:t>
            </a:r>
            <a:r>
              <a:rPr lang="en-US" strike="sngStrike" dirty="0" err="1" smtClean="0"/>
              <a:t>Mekel</a:t>
            </a:r>
            <a:r>
              <a:rPr lang="en-US" strike="sngStrike" dirty="0" smtClean="0"/>
              <a:t> (</a:t>
            </a:r>
            <a:r>
              <a:rPr lang="en-US" strike="sngStrike" dirty="0" err="1" smtClean="0"/>
              <a:t>KdeW</a:t>
            </a:r>
            <a:r>
              <a:rPr lang="en-US" strike="sngStrike" dirty="0" smtClean="0"/>
              <a:t>))</a:t>
            </a:r>
            <a:endParaRPr lang="en-US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1653988" y="2398937"/>
            <a:ext cx="2097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HOMICDIE:LUX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ddr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1795761" y="2768269"/>
            <a:ext cx="954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41.nonPoliceContentItem(</a:t>
            </a:r>
            <a:r>
              <a:rPr lang="en-US" dirty="0" err="1" smtClean="0"/>
              <a:t>nonPoliceHomcide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apple.division</a:t>
            </a:r>
            <a:r>
              <a:rPr lang="en-US" strike="sngStrike" dirty="0" smtClean="0"/>
              <a:t>.(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).</a:t>
            </a:r>
            <a:r>
              <a:rPr lang="en-US" strike="sngStrike" dirty="0" err="1" smtClean="0"/>
              <a:t>emea.anglea.hells.sonny.berger</a:t>
            </a:r>
            <a:r>
              <a:rPr lang="en-US" dirty="0" smtClean="0"/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1325114" y="3137601"/>
            <a:ext cx="7039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2000 41.WAR.SQ.nonPolicIdnetTheft(mother):  </a:t>
            </a:r>
            <a:r>
              <a:rPr lang="en-US" strike="sngStrike" dirty="0" err="1" smtClean="0"/>
              <a:t>angela</a:t>
            </a:r>
            <a:r>
              <a:rPr lang="en-US" strike="sngStrike" dirty="0" smtClean="0"/>
              <a:t>: </a:t>
            </a:r>
            <a:r>
              <a:rPr lang="en-US" strike="sngStrike" dirty="0" err="1" smtClean="0"/>
              <a:t>elke,berney,sonny</a:t>
            </a:r>
            <a:endParaRPr lang="en-US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1990165" y="4155141"/>
            <a:ext cx="186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Assuemd</a:t>
            </a:r>
            <a:r>
              <a:rPr lang="en-US" dirty="0" smtClean="0"/>
              <a:t>: !WHITE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780" y="4524473"/>
            <a:ext cx="1584791" cy="8979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175" y="4562065"/>
            <a:ext cx="880199" cy="86034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1795761" y="4034118"/>
            <a:ext cx="6003533" cy="1775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546412" y="4062739"/>
            <a:ext cx="6481482" cy="1719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977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212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721218"/>
            <a:ext cx="12192000" cy="2704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6" name="Rectangle 5"/>
          <p:cNvSpPr/>
          <p:nvPr/>
        </p:nvSpPr>
        <p:spPr>
          <a:xfrm>
            <a:off x="0" y="991674"/>
            <a:ext cx="12192000" cy="11098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trike="sngStrike" dirty="0" smtClean="0"/>
              <a:t>Sleeping outside</a:t>
            </a:r>
            <a:endParaRPr lang="en-US" sz="1200" strike="sngStrike" dirty="0"/>
          </a:p>
        </p:txBody>
      </p:sp>
      <p:sp>
        <p:nvSpPr>
          <p:cNvPr id="2" name="Oval 1"/>
          <p:cNvSpPr/>
          <p:nvPr/>
        </p:nvSpPr>
        <p:spPr>
          <a:xfrm>
            <a:off x="645459" y="1573306"/>
            <a:ext cx="3738282" cy="310627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781867" y="2191871"/>
            <a:ext cx="14654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bg1"/>
                </a:solidFill>
              </a:rPr>
              <a:t>C5</a:t>
            </a:r>
            <a:endParaRPr lang="en-US" sz="96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70033" y="3378752"/>
            <a:ext cx="13773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trike="sngStrike" dirty="0" smtClean="0"/>
              <a:t>Gorbachev(Jackson 5)</a:t>
            </a:r>
            <a:endParaRPr lang="en-US" sz="1050" strike="sngStrike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129553" y="1373115"/>
            <a:ext cx="3319214" cy="31450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5082988" y="1573306"/>
            <a:ext cx="3402106" cy="294490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/>
              <a:t>O</a:t>
            </a:r>
            <a:endParaRPr lang="en-US" sz="9600" dirty="0"/>
          </a:p>
        </p:txBody>
      </p:sp>
      <p:sp>
        <p:nvSpPr>
          <p:cNvPr id="28" name="TextBox 27"/>
          <p:cNvSpPr txBox="1"/>
          <p:nvPr/>
        </p:nvSpPr>
        <p:spPr>
          <a:xfrm>
            <a:off x="5887962" y="3448002"/>
            <a:ext cx="1792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Gorbachev(</a:t>
            </a:r>
            <a:r>
              <a:rPr lang="en-US" strike="sngStrike" dirty="0" err="1" smtClean="0"/>
              <a:t>mika</a:t>
            </a:r>
            <a:r>
              <a:rPr lang="en-US" strike="sngStrike" dirty="0" smtClean="0"/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047402" y="3817334"/>
            <a:ext cx="179408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PENTAGON BASE HEIDELBERG</a:t>
            </a:r>
          </a:p>
          <a:p>
            <a:r>
              <a:rPr lang="en-US" sz="900" dirty="0" smtClean="0"/>
              <a:t>ST. PATRICK HENRY VILLAGE</a:t>
            </a:r>
            <a:br>
              <a:rPr lang="en-US" sz="900" dirty="0" smtClean="0"/>
            </a:br>
            <a:r>
              <a:rPr lang="en-US" sz="900" dirty="0" smtClean="0"/>
              <a:t>FBI:KIDNAPPING KINDERGARDENR</a:t>
            </a:r>
            <a:endParaRPr lang="en-US" sz="900" dirty="0"/>
          </a:p>
        </p:txBody>
      </p:sp>
      <p:sp>
        <p:nvSpPr>
          <p:cNvPr id="30" name="TextBox 29"/>
          <p:cNvSpPr txBox="1"/>
          <p:nvPr/>
        </p:nvSpPr>
        <p:spPr>
          <a:xfrm>
            <a:off x="7355541" y="2783541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maha</a:t>
            </a:r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7355541" y="2662518"/>
            <a:ext cx="806824" cy="785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5958895" y="4813341"/>
            <a:ext cx="2138082" cy="1934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958895" y="6225988"/>
            <a:ext cx="2138082" cy="52209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6370752" y="6194649"/>
            <a:ext cx="1340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NORMANDY</a:t>
            </a:r>
          </a:p>
          <a:p>
            <a:r>
              <a:rPr lang="en-US" sz="1400" dirty="0" smtClean="0"/>
              <a:t>OMAHA BEACH</a:t>
            </a:r>
            <a:endParaRPr lang="en-US" sz="1400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897" y="4098143"/>
            <a:ext cx="863218" cy="1294827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>
            <a:off x="8805897" y="3817334"/>
            <a:ext cx="1413868" cy="1963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9117106" y="5780714"/>
            <a:ext cx="2758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2004 </a:t>
            </a:r>
            <a:r>
              <a:rPr lang="en-US" dirty="0" smtClean="0">
                <a:hlinkClick r:id="rId3"/>
              </a:rPr>
              <a:t>webmaster@cola5.de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372" y="5033406"/>
            <a:ext cx="363630" cy="553436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>
            <a:off x="6248609" y="1641451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9669115" y="4921624"/>
            <a:ext cx="1142320" cy="8590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0133187" y="2808214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tui</a:t>
            </a:r>
            <a:endParaRPr lang="en-US" strike="sngStrike" dirty="0"/>
          </a:p>
        </p:txBody>
      </p:sp>
      <p:sp>
        <p:nvSpPr>
          <p:cNvPr id="66" name="TextBox 65"/>
          <p:cNvSpPr txBox="1"/>
          <p:nvPr/>
        </p:nvSpPr>
        <p:spPr>
          <a:xfrm>
            <a:off x="9117106" y="1373115"/>
            <a:ext cx="44128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Al </a:t>
            </a:r>
            <a:r>
              <a:rPr lang="en-US" strike="sngStrike" dirty="0" err="1" smtClean="0"/>
              <a:t>Kladia</a:t>
            </a:r>
            <a:r>
              <a:rPr lang="en-US" strike="sngStrike" dirty="0" smtClean="0"/>
              <a:t>: Airport Codes</a:t>
            </a:r>
          </a:p>
          <a:p>
            <a:r>
              <a:rPr lang="en-US" strike="sngStrike" dirty="0" err="1" smtClean="0"/>
              <a:t>Tui</a:t>
            </a:r>
            <a:endParaRPr lang="en-US" strike="sngStrike" dirty="0" smtClean="0"/>
          </a:p>
          <a:p>
            <a:r>
              <a:rPr lang="en-US" strike="sngStrike" dirty="0" err="1" smtClean="0"/>
              <a:t>Ghoe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dell.quest.client.beate.ushe.employee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8677626" y="2254216"/>
            <a:ext cx="6901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HOMCEI:LUX:COINTOWN (0.1 </a:t>
            </a:r>
            <a:r>
              <a:rPr lang="en-US" dirty="0" err="1" smtClean="0"/>
              <a:t>SALES.avg</a:t>
            </a:r>
            <a:r>
              <a:rPr lang="en-US" dirty="0" smtClean="0"/>
              <a:t> MAINSTRETE(</a:t>
            </a:r>
            <a:r>
              <a:rPr lang="en-US" sz="800" strike="sngStrike" dirty="0" smtClean="0"/>
              <a:t>las </a:t>
            </a:r>
            <a:r>
              <a:rPr lang="en-US" sz="800" strike="sngStrike" dirty="0" err="1" smtClean="0"/>
              <a:t>vegas</a:t>
            </a:r>
            <a:r>
              <a:rPr lang="en-US" sz="800" strike="sngStrike" dirty="0" smtClean="0"/>
              <a:t>, IPX </a:t>
            </a:r>
            <a:r>
              <a:rPr lang="en-US" sz="800" strike="sngStrike" dirty="0" err="1" smtClean="0"/>
              <a:t>moncao,baden-baden</a:t>
            </a:r>
            <a:r>
              <a:rPr lang="en-US" dirty="0" smtClean="0"/>
              <a:t> )</a:t>
            </a:r>
            <a:endParaRPr lang="en-US" dirty="0"/>
          </a:p>
        </p:txBody>
      </p:sp>
      <p:sp>
        <p:nvSpPr>
          <p:cNvPr id="68" name="Heart 67"/>
          <p:cNvSpPr/>
          <p:nvPr/>
        </p:nvSpPr>
        <p:spPr>
          <a:xfrm>
            <a:off x="6784040" y="1210235"/>
            <a:ext cx="1176619" cy="1228647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LACE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7355541" y="1223682"/>
            <a:ext cx="2147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(sister, </a:t>
            </a:r>
            <a:r>
              <a:rPr lang="en-US" dirty="0" smtClean="0"/>
              <a:t>VIRINGA.MARY</a:t>
            </a:r>
          </a:p>
          <a:p>
            <a:r>
              <a:rPr lang="en-US" dirty="0"/>
              <a:t>	</a:t>
            </a:r>
            <a:endParaRPr lang="en-US" sz="800" strike="sngStrike" dirty="0"/>
          </a:p>
        </p:txBody>
      </p:sp>
      <p:sp>
        <p:nvSpPr>
          <p:cNvPr id="70" name="Rectangle 69"/>
          <p:cNvSpPr/>
          <p:nvPr/>
        </p:nvSpPr>
        <p:spPr>
          <a:xfrm>
            <a:off x="7048804" y="1776974"/>
            <a:ext cx="45236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LOVEY</a:t>
            </a:r>
            <a:endParaRPr lang="en-US" sz="800" dirty="0"/>
          </a:p>
        </p:txBody>
      </p:sp>
      <p:sp>
        <p:nvSpPr>
          <p:cNvPr id="71" name="TextBox 70"/>
          <p:cNvSpPr txBox="1"/>
          <p:nvPr/>
        </p:nvSpPr>
        <p:spPr>
          <a:xfrm>
            <a:off x="6705809" y="1943127"/>
            <a:ext cx="2023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St. </a:t>
            </a:r>
            <a:r>
              <a:rPr lang="en-US" sz="800" dirty="0" err="1" smtClean="0"/>
              <a:t>Nicklous</a:t>
            </a:r>
            <a:r>
              <a:rPr lang="en-US" sz="800" dirty="0" smtClean="0"/>
              <a:t> </a:t>
            </a:r>
            <a:r>
              <a:rPr lang="en-US" sz="800" strike="sngStrike" dirty="0" smtClean="0"/>
              <a:t>Jack Daniels parent wedding</a:t>
            </a:r>
          </a:p>
          <a:p>
            <a:r>
              <a:rPr lang="en-US" sz="800" dirty="0"/>
              <a:t>	</a:t>
            </a:r>
            <a:r>
              <a:rPr lang="en-US" sz="800" dirty="0" smtClean="0"/>
              <a:t>HOMCIE:LUX</a:t>
            </a:r>
            <a:r>
              <a:rPr lang="en-US" sz="800" strike="sngStrike" dirty="0" smtClean="0"/>
              <a:t>(twins)</a:t>
            </a:r>
            <a:endParaRPr lang="en-US" sz="800" strike="sngStrike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29" y="1302876"/>
            <a:ext cx="689542" cy="689542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>
            <a:off x="191868" y="1236687"/>
            <a:ext cx="956395" cy="8095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144283" y="1168252"/>
            <a:ext cx="3295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CPVA.ATOMICLOCK</a:t>
            </a:r>
            <a:r>
              <a:rPr lang="en-US" strike="sngStrike" dirty="0" smtClean="0"/>
              <a:t>(quartz Circle)</a:t>
            </a:r>
          </a:p>
          <a:p>
            <a:r>
              <a:rPr lang="en-US" dirty="0" smtClean="0"/>
              <a:t>FORT WORTH</a:t>
            </a:r>
            <a:endParaRPr lang="en-US" dirty="0"/>
          </a:p>
        </p:txBody>
      </p:sp>
      <p:cxnSp>
        <p:nvCxnSpPr>
          <p:cNvPr id="76" name="Straight Connector 75"/>
          <p:cNvCxnSpPr/>
          <p:nvPr/>
        </p:nvCxnSpPr>
        <p:spPr>
          <a:xfrm>
            <a:off x="398370" y="1266848"/>
            <a:ext cx="956395" cy="8095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8" idx="3"/>
          </p:cNvCxnSpPr>
          <p:nvPr/>
        </p:nvCxnSpPr>
        <p:spPr>
          <a:xfrm flipH="1" flipV="1">
            <a:off x="9669115" y="5943600"/>
            <a:ext cx="2206054" cy="1602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9237506" y="5504752"/>
            <a:ext cx="431609" cy="922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525" y="2832937"/>
            <a:ext cx="500025" cy="372711"/>
          </a:xfrm>
          <a:prstGeom prst="rect">
            <a:avLst/>
          </a:prstGeom>
        </p:spPr>
      </p:pic>
      <p:cxnSp>
        <p:nvCxnSpPr>
          <p:cNvPr id="83" name="Straight Connector 82"/>
          <p:cNvCxnSpPr/>
          <p:nvPr/>
        </p:nvCxnSpPr>
        <p:spPr>
          <a:xfrm flipV="1">
            <a:off x="9669115" y="2808214"/>
            <a:ext cx="2206054" cy="31822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0540568" y="2895419"/>
            <a:ext cx="1883721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Send email </a:t>
            </a:r>
            <a:r>
              <a:rPr lang="en-US" dirty="0" err="1" smtClean="0"/>
              <a:t>nonPolcieCfg</a:t>
            </a:r>
            <a:endParaRPr lang="en-US" dirty="0" smtClean="0"/>
          </a:p>
          <a:p>
            <a:r>
              <a:rPr lang="en-US" dirty="0" smtClean="0"/>
              <a:t>1994 </a:t>
            </a:r>
            <a:r>
              <a:rPr lang="en-US" sz="800" strike="sngStrike" dirty="0" err="1" smtClean="0"/>
              <a:t>ddr</a:t>
            </a:r>
            <a:r>
              <a:rPr lang="en-US" sz="800" strike="sngStrike" dirty="0" smtClean="0"/>
              <a:t> spy </a:t>
            </a:r>
            <a:r>
              <a:rPr lang="en-US" sz="800" strike="sngStrike" dirty="0" err="1" smtClean="0"/>
              <a:t>ricard</a:t>
            </a:r>
            <a:r>
              <a:rPr lang="en-US" sz="800" strike="sngStrike" dirty="0" smtClean="0"/>
              <a:t> (</a:t>
            </a:r>
            <a:r>
              <a:rPr lang="en-US" sz="800" strike="sngStrike" dirty="0" err="1" smtClean="0"/>
              <a:t>angla</a:t>
            </a:r>
            <a:r>
              <a:rPr lang="en-US" sz="800" strike="sngStrike" dirty="0" smtClean="0"/>
              <a:t>)</a:t>
            </a:r>
          </a:p>
          <a:p>
            <a:r>
              <a:rPr lang="en-US" dirty="0" smtClean="0"/>
              <a:t>2000 </a:t>
            </a:r>
            <a:r>
              <a:rPr lang="en-US" sz="800" strike="sngStrike" dirty="0" err="1" smtClean="0"/>
              <a:t>ddr</a:t>
            </a:r>
            <a:r>
              <a:rPr lang="en-US" sz="800" strike="sngStrike" dirty="0" smtClean="0"/>
              <a:t> spy </a:t>
            </a:r>
            <a:r>
              <a:rPr lang="en-US" sz="800" strike="sngStrike" dirty="0" err="1" smtClean="0"/>
              <a:t>recardo</a:t>
            </a:r>
            <a:r>
              <a:rPr lang="en-US" sz="800" strike="sngStrike" dirty="0" smtClean="0"/>
              <a:t> (</a:t>
            </a:r>
            <a:r>
              <a:rPr lang="en-US" sz="800" strike="sngStrike" dirty="0" err="1" smtClean="0"/>
              <a:t>angela</a:t>
            </a:r>
            <a:r>
              <a:rPr lang="en-US" sz="800" strike="sngStrike" dirty="0" smtClean="0"/>
              <a:t>)</a:t>
            </a:r>
          </a:p>
          <a:p>
            <a:r>
              <a:rPr lang="en-US" sz="800" strike="sngStrike" dirty="0" smtClean="0"/>
              <a:t>He will write, silent </a:t>
            </a:r>
            <a:r>
              <a:rPr lang="en-US" sz="800" strike="sngStrike" dirty="0" err="1" smtClean="0"/>
              <a:t>treament</a:t>
            </a:r>
            <a:endParaRPr lang="en-US" sz="800" strike="sngStrike" dirty="0"/>
          </a:p>
        </p:txBody>
      </p:sp>
      <p:sp>
        <p:nvSpPr>
          <p:cNvPr id="85" name="TextBox 84"/>
          <p:cNvSpPr txBox="1"/>
          <p:nvPr/>
        </p:nvSpPr>
        <p:spPr>
          <a:xfrm>
            <a:off x="9939535" y="3827136"/>
            <a:ext cx="242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JOB: US(</a:t>
            </a:r>
            <a:r>
              <a:rPr lang="en-US" dirty="0" err="1" smtClean="0"/>
              <a:t>MILI;</a:t>
            </a:r>
            <a:r>
              <a:rPr lang="en-US" strike="sngStrike" dirty="0" err="1" smtClean="0"/>
              <a:t>de</a:t>
            </a:r>
            <a:r>
              <a:rPr lang="en-US" strike="sngStrike" dirty="0" smtClean="0"/>
              <a:t>): soviet</a:t>
            </a:r>
            <a:endParaRPr lang="en-US" strike="sngStrike" dirty="0"/>
          </a:p>
        </p:txBody>
      </p:sp>
      <p:cxnSp>
        <p:nvCxnSpPr>
          <p:cNvPr id="87" name="Straight Connector 86"/>
          <p:cNvCxnSpPr/>
          <p:nvPr/>
        </p:nvCxnSpPr>
        <p:spPr>
          <a:xfrm>
            <a:off x="9989918" y="3727838"/>
            <a:ext cx="579607" cy="579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670065" y="5392971"/>
            <a:ext cx="2355523" cy="387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OTHER: CHART</a:t>
            </a:r>
            <a:endParaRPr lang="en-US" dirty="0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172" y="5850171"/>
            <a:ext cx="904762" cy="904762"/>
          </a:xfrm>
          <a:prstGeom prst="rect">
            <a:avLst/>
          </a:prstGeom>
        </p:spPr>
      </p:pic>
      <p:sp>
        <p:nvSpPr>
          <p:cNvPr id="90" name="Rectangle 89"/>
          <p:cNvSpPr/>
          <p:nvPr/>
        </p:nvSpPr>
        <p:spPr>
          <a:xfrm>
            <a:off x="484775" y="5943600"/>
            <a:ext cx="1363052" cy="483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-&gt;2023 CPVA</a:t>
            </a:r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1581934" y="5850171"/>
            <a:ext cx="1443654" cy="8979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/>
          <p:cNvSpPr/>
          <p:nvPr/>
        </p:nvSpPr>
        <p:spPr>
          <a:xfrm>
            <a:off x="1627094" y="5936226"/>
            <a:ext cx="1264024" cy="572150"/>
          </a:xfrm>
          <a:custGeom>
            <a:avLst/>
            <a:gdLst>
              <a:gd name="connsiteX0" fmla="*/ 1264024 w 1264024"/>
              <a:gd name="connsiteY0" fmla="*/ 356998 h 572150"/>
              <a:gd name="connsiteX1" fmla="*/ 1183341 w 1264024"/>
              <a:gd name="connsiteY1" fmla="*/ 330103 h 572150"/>
              <a:gd name="connsiteX2" fmla="*/ 1143000 w 1264024"/>
              <a:gd name="connsiteY2" fmla="*/ 303209 h 572150"/>
              <a:gd name="connsiteX3" fmla="*/ 1048871 w 1264024"/>
              <a:gd name="connsiteY3" fmla="*/ 249421 h 572150"/>
              <a:gd name="connsiteX4" fmla="*/ 927847 w 1264024"/>
              <a:gd name="connsiteY4" fmla="*/ 195633 h 572150"/>
              <a:gd name="connsiteX5" fmla="*/ 847165 w 1264024"/>
              <a:gd name="connsiteY5" fmla="*/ 141845 h 572150"/>
              <a:gd name="connsiteX6" fmla="*/ 753035 w 1264024"/>
              <a:gd name="connsiteY6" fmla="*/ 101503 h 572150"/>
              <a:gd name="connsiteX7" fmla="*/ 658906 w 1264024"/>
              <a:gd name="connsiteY7" fmla="*/ 47715 h 572150"/>
              <a:gd name="connsiteX8" fmla="*/ 510988 w 1264024"/>
              <a:gd name="connsiteY8" fmla="*/ 20821 h 572150"/>
              <a:gd name="connsiteX9" fmla="*/ 470647 w 1264024"/>
              <a:gd name="connsiteY9" fmla="*/ 74609 h 572150"/>
              <a:gd name="connsiteX10" fmla="*/ 430306 w 1264024"/>
              <a:gd name="connsiteY10" fmla="*/ 155292 h 572150"/>
              <a:gd name="connsiteX11" fmla="*/ 403412 w 1264024"/>
              <a:gd name="connsiteY11" fmla="*/ 222527 h 572150"/>
              <a:gd name="connsiteX12" fmla="*/ 376518 w 1264024"/>
              <a:gd name="connsiteY12" fmla="*/ 276315 h 572150"/>
              <a:gd name="connsiteX13" fmla="*/ 349624 w 1264024"/>
              <a:gd name="connsiteY13" fmla="*/ 383892 h 572150"/>
              <a:gd name="connsiteX14" fmla="*/ 336177 w 1264024"/>
              <a:gd name="connsiteY14" fmla="*/ 437680 h 572150"/>
              <a:gd name="connsiteX15" fmla="*/ 295835 w 1264024"/>
              <a:gd name="connsiteY15" fmla="*/ 531809 h 572150"/>
              <a:gd name="connsiteX16" fmla="*/ 268941 w 1264024"/>
              <a:gd name="connsiteY16" fmla="*/ 572150 h 572150"/>
              <a:gd name="connsiteX17" fmla="*/ 215153 w 1264024"/>
              <a:gd name="connsiteY17" fmla="*/ 558703 h 572150"/>
              <a:gd name="connsiteX18" fmla="*/ 134471 w 1264024"/>
              <a:gd name="connsiteY18" fmla="*/ 478021 h 572150"/>
              <a:gd name="connsiteX19" fmla="*/ 94130 w 1264024"/>
              <a:gd name="connsiteY19" fmla="*/ 437680 h 572150"/>
              <a:gd name="connsiteX20" fmla="*/ 0 w 1264024"/>
              <a:gd name="connsiteY20" fmla="*/ 330103 h 57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64024" h="572150">
                <a:moveTo>
                  <a:pt x="1264024" y="356998"/>
                </a:moveTo>
                <a:cubicBezTo>
                  <a:pt x="1237130" y="348033"/>
                  <a:pt x="1209247" y="341617"/>
                  <a:pt x="1183341" y="330103"/>
                </a:cubicBezTo>
                <a:cubicBezTo>
                  <a:pt x="1168573" y="323539"/>
                  <a:pt x="1156858" y="311524"/>
                  <a:pt x="1143000" y="303209"/>
                </a:cubicBezTo>
                <a:cubicBezTo>
                  <a:pt x="1112012" y="284616"/>
                  <a:pt x="1081194" y="265582"/>
                  <a:pt x="1048871" y="249421"/>
                </a:cubicBezTo>
                <a:cubicBezTo>
                  <a:pt x="1009385" y="229678"/>
                  <a:pt x="966800" y="216408"/>
                  <a:pt x="927847" y="195633"/>
                </a:cubicBezTo>
                <a:cubicBezTo>
                  <a:pt x="899327" y="180422"/>
                  <a:pt x="875624" y="157169"/>
                  <a:pt x="847165" y="141845"/>
                </a:cubicBezTo>
                <a:cubicBezTo>
                  <a:pt x="817109" y="125661"/>
                  <a:pt x="783004" y="117850"/>
                  <a:pt x="753035" y="101503"/>
                </a:cubicBezTo>
                <a:cubicBezTo>
                  <a:pt x="625108" y="31724"/>
                  <a:pt x="760227" y="81489"/>
                  <a:pt x="658906" y="47715"/>
                </a:cubicBezTo>
                <a:cubicBezTo>
                  <a:pt x="603261" y="5981"/>
                  <a:pt x="594071" y="-20720"/>
                  <a:pt x="510988" y="20821"/>
                </a:cubicBezTo>
                <a:cubicBezTo>
                  <a:pt x="490942" y="30844"/>
                  <a:pt x="484094" y="56680"/>
                  <a:pt x="470647" y="74609"/>
                </a:cubicBezTo>
                <a:cubicBezTo>
                  <a:pt x="436848" y="176006"/>
                  <a:pt x="482440" y="51022"/>
                  <a:pt x="430306" y="155292"/>
                </a:cubicBezTo>
                <a:cubicBezTo>
                  <a:pt x="419511" y="176882"/>
                  <a:pt x="413215" y="200469"/>
                  <a:pt x="403412" y="222527"/>
                </a:cubicBezTo>
                <a:cubicBezTo>
                  <a:pt x="395271" y="240845"/>
                  <a:pt x="384414" y="257890"/>
                  <a:pt x="376518" y="276315"/>
                </a:cubicBezTo>
                <a:cubicBezTo>
                  <a:pt x="359882" y="315132"/>
                  <a:pt x="359338" y="340178"/>
                  <a:pt x="349624" y="383892"/>
                </a:cubicBezTo>
                <a:cubicBezTo>
                  <a:pt x="345615" y="401933"/>
                  <a:pt x="341254" y="419910"/>
                  <a:pt x="336177" y="437680"/>
                </a:cubicBezTo>
                <a:cubicBezTo>
                  <a:pt x="325401" y="475398"/>
                  <a:pt x="316328" y="495948"/>
                  <a:pt x="295835" y="531809"/>
                </a:cubicBezTo>
                <a:cubicBezTo>
                  <a:pt x="287817" y="545841"/>
                  <a:pt x="277906" y="558703"/>
                  <a:pt x="268941" y="572150"/>
                </a:cubicBezTo>
                <a:cubicBezTo>
                  <a:pt x="251012" y="567668"/>
                  <a:pt x="232140" y="565983"/>
                  <a:pt x="215153" y="558703"/>
                </a:cubicBezTo>
                <a:cubicBezTo>
                  <a:pt x="167045" y="538085"/>
                  <a:pt x="169420" y="518794"/>
                  <a:pt x="134471" y="478021"/>
                </a:cubicBezTo>
                <a:cubicBezTo>
                  <a:pt x="122095" y="463582"/>
                  <a:pt x="107577" y="451127"/>
                  <a:pt x="94130" y="437680"/>
                </a:cubicBezTo>
                <a:cubicBezTo>
                  <a:pt x="61799" y="308361"/>
                  <a:pt x="104198" y="330103"/>
                  <a:pt x="0" y="33010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/>
          <p:nvPr/>
        </p:nvCxnSpPr>
        <p:spPr>
          <a:xfrm>
            <a:off x="307629" y="5504752"/>
            <a:ext cx="3780277" cy="982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45459" y="5136776"/>
            <a:ext cx="2232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ATOMCLOCI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Ronsons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96" name="Cube 95"/>
          <p:cNvSpPr/>
          <p:nvPr/>
        </p:nvSpPr>
        <p:spPr>
          <a:xfrm>
            <a:off x="3240810" y="5136776"/>
            <a:ext cx="1021976" cy="16113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cxnSp>
        <p:nvCxnSpPr>
          <p:cNvPr id="98" name="Straight Connector 97"/>
          <p:cNvCxnSpPr/>
          <p:nvPr/>
        </p:nvCxnSpPr>
        <p:spPr>
          <a:xfrm>
            <a:off x="232209" y="5073748"/>
            <a:ext cx="50255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1870033" y="4921624"/>
            <a:ext cx="3065038" cy="1826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9020053" y="2508828"/>
            <a:ext cx="2275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MAINSTREET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Tui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Ltur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03" name="TextBox 102"/>
          <p:cNvSpPr txBox="1"/>
          <p:nvPr/>
        </p:nvSpPr>
        <p:spPr>
          <a:xfrm>
            <a:off x="8598703" y="2769923"/>
            <a:ext cx="11512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Auschiwt:siemns:trains</a:t>
            </a:r>
            <a:endParaRPr lang="en-US" sz="800" strike="sngStrike" dirty="0"/>
          </a:p>
        </p:txBody>
      </p:sp>
      <p:sp>
        <p:nvSpPr>
          <p:cNvPr id="104" name="TextBox 103"/>
          <p:cNvSpPr txBox="1"/>
          <p:nvPr/>
        </p:nvSpPr>
        <p:spPr>
          <a:xfrm>
            <a:off x="441405" y="6680233"/>
            <a:ext cx="20377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10:21am COURT LIBRARY </a:t>
            </a:r>
            <a:r>
              <a:rPr lang="en-US" sz="800" strike="sngStrike" dirty="0" smtClean="0"/>
              <a:t>alarm </a:t>
            </a:r>
            <a:r>
              <a:rPr lang="en-US" sz="800" strike="sngStrike" dirty="0" err="1" smtClean="0"/>
              <a:t>jackson</a:t>
            </a:r>
            <a:r>
              <a:rPr lang="en-US" sz="800" strike="sngStrike" dirty="0" smtClean="0"/>
              <a:t> 5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197896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212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721218"/>
            <a:ext cx="12192000" cy="2704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4144177" y="5522087"/>
            <a:ext cx="74996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§Stalking(07-25-2023): black, female , baby carriage, tattoo, HOMIC:LUX(</a:t>
            </a:r>
            <a:r>
              <a:rPr lang="en-US" strike="sngStrike" dirty="0" smtClean="0"/>
              <a:t>twins)</a:t>
            </a:r>
          </a:p>
          <a:p>
            <a:r>
              <a:rPr lang="en-US" dirty="0"/>
              <a:t>	</a:t>
            </a:r>
            <a:r>
              <a:rPr lang="en-US" dirty="0" err="1" smtClean="0"/>
              <a:t>nonPoliceCfgLogial</a:t>
            </a:r>
            <a:r>
              <a:rPr lang="en-US" dirty="0" smtClean="0"/>
              <a:t> </a:t>
            </a:r>
            <a:r>
              <a:rPr lang="en-US" dirty="0" err="1" smtClean="0"/>
              <a:t>ronsons</a:t>
            </a:r>
            <a:r>
              <a:rPr lang="en-US" dirty="0" smtClean="0"/>
              <a:t>, 2011 move in</a:t>
            </a:r>
          </a:p>
          <a:p>
            <a:r>
              <a:rPr lang="en-US" dirty="0" smtClean="0"/>
              <a:t>§Stalking: black and white ( </a:t>
            </a:r>
            <a:r>
              <a:rPr lang="en-US" dirty="0" err="1" smtClean="0"/>
              <a:t>kyrcera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991674"/>
            <a:ext cx="12192000" cy="11098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trike="sngStrike" dirty="0" smtClean="0"/>
              <a:t>Sleeping outside</a:t>
            </a:r>
            <a:endParaRPr lang="en-US" sz="1200" strike="sngStrik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683" y="2387773"/>
            <a:ext cx="1138518" cy="848634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344706" y="2097741"/>
            <a:ext cx="2164977" cy="13447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761178" y="2528521"/>
            <a:ext cx="3701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trike="sngStrike" dirty="0" smtClean="0"/>
              <a:t>Thomas-is-dieter</a:t>
            </a:r>
            <a:endParaRPr lang="en-US" sz="4000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7207624" y="1788459"/>
            <a:ext cx="2786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POLCIE MIAMI FORT MYERS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61178" y="2287444"/>
            <a:ext cx="4446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Apple.division</a:t>
            </a:r>
            <a:r>
              <a:rPr lang="en-US" strike="sngStrike" dirty="0" smtClean="0"/>
              <a:t>.(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).</a:t>
            </a:r>
            <a:r>
              <a:rPr lang="en-US" strike="sngStrike" dirty="0" err="1" smtClean="0"/>
              <a:t>employe.Thomas.dieter</a:t>
            </a:r>
            <a:endParaRPr lang="en-US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3122201" y="1398494"/>
            <a:ext cx="3153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TUI.</a:t>
            </a:r>
          </a:p>
          <a:p>
            <a:r>
              <a:rPr lang="en-US" dirty="0" smtClean="0"/>
              <a:t>		</a:t>
            </a:r>
            <a:r>
              <a:rPr lang="en-US" strike="sngStrike" dirty="0" smtClean="0"/>
              <a:t>LUFTHANSA</a:t>
            </a:r>
            <a:endParaRPr lang="en-US" strike="sngStrike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5611877" y="2002777"/>
            <a:ext cx="1138547" cy="525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746669" y="1788459"/>
            <a:ext cx="763014" cy="498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866442" y="3458012"/>
            <a:ext cx="1847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Dr. Dieter Zetsche</a:t>
            </a:r>
            <a:endParaRPr lang="en-US" strike="sngStrike" dirty="0"/>
          </a:p>
        </p:txBody>
      </p:sp>
      <p:cxnSp>
        <p:nvCxnSpPr>
          <p:cNvPr id="19" name="Straight Arrow Connector 18"/>
          <p:cNvCxnSpPr>
            <a:endCxn id="17" idx="0"/>
          </p:cNvCxnSpPr>
          <p:nvPr/>
        </p:nvCxnSpPr>
        <p:spPr>
          <a:xfrm flipH="1">
            <a:off x="2790157" y="3079376"/>
            <a:ext cx="1714608" cy="378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712202" y="4020602"/>
            <a:ext cx="103533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1990 CHECKPONT CHARLIE </a:t>
            </a:r>
            <a:r>
              <a:rPr lang="en-US" sz="5400" strike="sngStrike" dirty="0" smtClean="0"/>
              <a:t>IPX(link)</a:t>
            </a:r>
            <a:r>
              <a:rPr lang="en-US" sz="5400" dirty="0" smtClean="0"/>
              <a:t> </a:t>
            </a:r>
            <a:endParaRPr lang="en-US" sz="5400" dirty="0"/>
          </a:p>
        </p:txBody>
      </p:sp>
      <p:sp>
        <p:nvSpPr>
          <p:cNvPr id="2" name="TextBox 1"/>
          <p:cNvSpPr txBox="1"/>
          <p:nvPr/>
        </p:nvSpPr>
        <p:spPr>
          <a:xfrm>
            <a:off x="58201" y="6404172"/>
            <a:ext cx="4620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</a:t>
            </a:r>
            <a:r>
              <a:rPr lang="en-US" strike="sngStrike" dirty="0" err="1" smtClean="0"/>
              <a:t>tomy</a:t>
            </a:r>
            <a:r>
              <a:rPr lang="en-US" dirty="0" smtClean="0"/>
              <a:t> MAINSTREET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HOMCDIE:gooyear</a:t>
            </a:r>
            <a:r>
              <a:rPr lang="en-US" strike="sngStrike" dirty="0" smtClean="0"/>
              <a:t> wife)</a:t>
            </a:r>
          </a:p>
          <a:p>
            <a:r>
              <a:rPr lang="en-US" sz="1000" strike="sngStrike" dirty="0"/>
              <a:t> </a:t>
            </a:r>
            <a:r>
              <a:rPr lang="en-US" sz="1000" strike="sngStrike" dirty="0" smtClean="0"/>
              <a:t> </a:t>
            </a:r>
            <a:r>
              <a:rPr lang="en-US" sz="1000" strike="sngStrike" dirty="0" err="1" smtClean="0"/>
              <a:t>licneseplae</a:t>
            </a:r>
            <a:r>
              <a:rPr lang="en-US" sz="1000" strike="sngStrike" dirty="0" smtClean="0"/>
              <a:t>(</a:t>
            </a:r>
            <a:r>
              <a:rPr lang="en-US" sz="1000" strike="sngStrike" dirty="0" err="1" smtClean="0"/>
              <a:t>kaot</a:t>
            </a:r>
            <a:r>
              <a:rPr lang="en-US" sz="1000" strike="sngStrike" dirty="0" smtClean="0"/>
              <a:t>)</a:t>
            </a:r>
            <a:endParaRPr lang="en-US" sz="1000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1344706" y="6622077"/>
            <a:ext cx="9150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41.MAINSTREET(</a:t>
            </a:r>
            <a:r>
              <a:rPr lang="en-US" strike="sngStrike" dirty="0" smtClean="0"/>
              <a:t>Gorbachev(subzero </a:t>
            </a:r>
            <a:r>
              <a:rPr lang="en-US" strike="sngStrike" dirty="0" err="1" smtClean="0"/>
              <a:t>volkspabn</a:t>
            </a:r>
            <a:r>
              <a:rPr lang="en-US" strike="sngStrike" dirty="0" smtClean="0"/>
              <a:t> inter missing 10cents</a:t>
            </a:r>
            <a:r>
              <a:rPr lang="en-US" dirty="0" smtClean="0"/>
              <a:t>  0.1 HOMICE:LXU</a:t>
            </a:r>
            <a:r>
              <a:rPr lang="en-US" strike="sngStrike" dirty="0" smtClean="0"/>
              <a:t>(scrooge)</a:t>
            </a:r>
            <a:endParaRPr lang="en-US" strike="sngStrike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211" y="5668566"/>
            <a:ext cx="590945" cy="59094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182" y="5950029"/>
            <a:ext cx="411003" cy="26088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185" y="5825773"/>
            <a:ext cx="579063" cy="433738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1613647" y="5826017"/>
            <a:ext cx="2530530" cy="328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46691" y="5334025"/>
            <a:ext cx="2730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PENTONG:PYX:GUILE</a:t>
            </a:r>
            <a:r>
              <a:rPr lang="en-US" b="1" dirty="0" smtClean="0"/>
              <a:t>(JOEL)</a:t>
            </a:r>
            <a:endParaRPr lang="en-US" b="1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2746669" y="5200186"/>
            <a:ext cx="336014" cy="130914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298119" y="5088593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</a:t>
            </a:r>
            <a:r>
              <a:rPr lang="en-US" strike="sngStrike" dirty="0" smtClean="0"/>
              <a:t>marx</a:t>
            </a:r>
            <a:endParaRPr lang="en-US" strike="sngStrike" dirty="0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3122201" y="5950029"/>
            <a:ext cx="387482" cy="67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375" y="5467848"/>
            <a:ext cx="478666" cy="348003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H="1">
            <a:off x="3649321" y="5101022"/>
            <a:ext cx="336014" cy="1309147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875842" y="4992717"/>
            <a:ext cx="23903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Fishan</a:t>
            </a:r>
            <a:r>
              <a:rPr lang="en-US" sz="800" strike="sngStrike" dirty="0" smtClean="0"/>
              <a:t>;  </a:t>
            </a:r>
            <a:r>
              <a:rPr lang="en-US" sz="800" strike="sngStrike" dirty="0" err="1" smtClean="0"/>
              <a:t>Gheoho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merkel</a:t>
            </a:r>
            <a:r>
              <a:rPr lang="en-US" sz="800" strike="sngStrike" dirty="0" smtClean="0"/>
              <a:t>;  ATOMIC SUB-ZERO/F-ZERO</a:t>
            </a:r>
            <a:endParaRPr lang="en-US" sz="800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2851293" y="4768962"/>
            <a:ext cx="4771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Calc.(THERMO CALC).    0.1 IPX </a:t>
            </a:r>
            <a:r>
              <a:rPr lang="en-US" strike="sngStrike" dirty="0" smtClean="0"/>
              <a:t>!</a:t>
            </a:r>
            <a:r>
              <a:rPr lang="en-US" strike="sngStrike" dirty="0" err="1" smtClean="0"/>
              <a:t>big.brothe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tomy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3288185" y="4898844"/>
            <a:ext cx="1848591" cy="75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790156" y="4593712"/>
            <a:ext cx="369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</a:t>
            </a:r>
            <a:r>
              <a:rPr lang="en-US" strike="sngStrike" dirty="0" smtClean="0"/>
              <a:t>Thomas, Joe; CHECKPON CHARILE</a:t>
            </a:r>
            <a:endParaRPr lang="en-US" strike="sngStrike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98" y="4224509"/>
            <a:ext cx="1088905" cy="1088905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309398" y="3827344"/>
            <a:ext cx="1304249" cy="1506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19734" y="3545471"/>
            <a:ext cx="55122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Warped disk </a:t>
            </a:r>
            <a:r>
              <a:rPr lang="en-US" strike="sngStrike" dirty="0" err="1" smtClean="0"/>
              <a:t>amica</a:t>
            </a:r>
            <a:endParaRPr lang="en-US" strike="sngStrike" dirty="0" smtClean="0"/>
          </a:p>
          <a:p>
            <a:r>
              <a:rPr lang="en-US" dirty="0" smtClean="0"/>
              <a:t>NAME CHANFE (</a:t>
            </a:r>
            <a:r>
              <a:rPr lang="en-US" strike="sngStrike" dirty="0" smtClean="0"/>
              <a:t>FREE pizza)</a:t>
            </a:r>
          </a:p>
          <a:p>
            <a:r>
              <a:rPr lang="en-US" strike="sngStrike" dirty="0" err="1" smtClean="0"/>
              <a:t>Thermo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calc</a:t>
            </a:r>
            <a:r>
              <a:rPr lang="en-US" strike="sngStrike" dirty="0" smtClean="0"/>
              <a:t>: HOMCIDE:GOODYERAR(</a:t>
            </a:r>
            <a:r>
              <a:rPr lang="en-US" strike="sngStrike" dirty="0" err="1" smtClean="0"/>
              <a:t>facoty</a:t>
            </a:r>
            <a:r>
              <a:rPr lang="en-US" strike="sngStrike" dirty="0" smtClean="0"/>
              <a:t> worker wife)</a:t>
            </a:r>
            <a:endParaRPr lang="en-US" strike="sngStrike" dirty="0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1712202" y="5334025"/>
            <a:ext cx="154240" cy="481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772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212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721218"/>
            <a:ext cx="12192000" cy="2704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0" y="991674"/>
            <a:ext cx="12192000" cy="11098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trike="sngStrike" dirty="0" smtClean="0"/>
              <a:t>Sleeping outside</a:t>
            </a:r>
            <a:endParaRPr lang="en-US" sz="1200" strike="sngStrike" dirty="0"/>
          </a:p>
        </p:txBody>
      </p:sp>
      <p:sp>
        <p:nvSpPr>
          <p:cNvPr id="2" name="Can 1"/>
          <p:cNvSpPr/>
          <p:nvPr/>
        </p:nvSpPr>
        <p:spPr>
          <a:xfrm rot="4899451">
            <a:off x="5301031" y="1397046"/>
            <a:ext cx="981635" cy="396688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904565" y="339538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35471" y="262198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151529" y="2806646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8:30am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904565" y="2161236"/>
            <a:ext cx="4599312" cy="830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79976" y="2043953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9:30</a:t>
            </a:r>
            <a:endParaRPr lang="en-US" dirty="0"/>
          </a:p>
        </p:txBody>
      </p:sp>
      <p:sp>
        <p:nvSpPr>
          <p:cNvPr id="13" name="Can 12"/>
          <p:cNvSpPr/>
          <p:nvPr/>
        </p:nvSpPr>
        <p:spPr>
          <a:xfrm rot="4899451">
            <a:off x="5237627" y="3487270"/>
            <a:ext cx="981635" cy="396688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6765" y="2517486"/>
            <a:ext cx="2541494" cy="1481311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7207624" y="3764714"/>
            <a:ext cx="2030505" cy="234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222281" y="560742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595236" y="490817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815353" y="2245659"/>
            <a:ext cx="1176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PHILIS</a:t>
            </a:r>
            <a:br>
              <a:rPr lang="en-US" dirty="0" smtClean="0"/>
            </a:br>
            <a:r>
              <a:rPr lang="en-US" dirty="0" smtClean="0"/>
              <a:t>TILLY PARK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879976" y="1395744"/>
            <a:ext cx="1436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LIBRARY LAW</a:t>
            </a:r>
          </a:p>
          <a:p>
            <a:r>
              <a:rPr lang="en-US" dirty="0" smtClean="0"/>
              <a:t>FORT WOTH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818918" y="4287048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3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3111958" y="4322422"/>
            <a:ext cx="4599312" cy="830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843247" y="2991312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1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865" y="4656380"/>
            <a:ext cx="2250924" cy="128003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 rot="21026992">
            <a:off x="4749205" y="5176727"/>
            <a:ext cx="2454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 LIBRAY</a:t>
            </a:r>
          </a:p>
          <a:p>
            <a:r>
              <a:rPr lang="en-US" dirty="0" smtClean="0"/>
              <a:t>COURT LIBRARY VISITOR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 rot="21027867">
            <a:off x="5142194" y="3206967"/>
            <a:ext cx="117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§Stalking[]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806824" y="6521824"/>
            <a:ext cx="12121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Silent: cola5,akcson5.ext</a:t>
            </a:r>
            <a:endParaRPr lang="en-US" sz="800" strike="sngStrike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5411614" y="2991312"/>
            <a:ext cx="684386" cy="679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019015" y="5092842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9:30am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75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212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721218"/>
            <a:ext cx="12192000" cy="2704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0" y="991674"/>
            <a:ext cx="12192000" cy="11098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trike="sngStrike" dirty="0" smtClean="0"/>
              <a:t>Sleeping outside</a:t>
            </a:r>
            <a:endParaRPr lang="en-US" sz="1200" strike="sngStrik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308" y="1408650"/>
            <a:ext cx="8486588" cy="47737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5" y="1218758"/>
            <a:ext cx="2143125" cy="2143125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1141883" y="3050148"/>
            <a:ext cx="605118" cy="542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894896" y="4262718"/>
            <a:ext cx="22971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Juli..@googlemail.com</a:t>
            </a:r>
          </a:p>
          <a:p>
            <a:r>
              <a:rPr lang="en-US" dirty="0" smtClean="0"/>
              <a:t>Webma.@cola5.de</a:t>
            </a:r>
          </a:p>
          <a:p>
            <a:r>
              <a:rPr lang="en-US" dirty="0" smtClean="0"/>
              <a:t>sm@gmail.com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7" y="1339498"/>
            <a:ext cx="1545768" cy="1710650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10260106" y="3765176"/>
            <a:ext cx="1465729" cy="2447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025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212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721218"/>
            <a:ext cx="12192000" cy="2704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development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3902130" y="5516605"/>
            <a:ext cx="75702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§Stalking(07-25-2023): black, female , baby carriage, tattoo, HOMIC:LUX(</a:t>
            </a:r>
            <a:r>
              <a:rPr lang="en-US" strike="sngStrike" dirty="0" smtClean="0"/>
              <a:t>twins)</a:t>
            </a:r>
          </a:p>
          <a:p>
            <a:r>
              <a:rPr lang="en-US" dirty="0"/>
              <a:t>	</a:t>
            </a:r>
            <a:r>
              <a:rPr lang="en-US" dirty="0" err="1" smtClean="0"/>
              <a:t>nonPoliceCfgLogial</a:t>
            </a:r>
            <a:r>
              <a:rPr lang="en-US" dirty="0" smtClean="0"/>
              <a:t> </a:t>
            </a:r>
            <a:r>
              <a:rPr lang="en-US" dirty="0" err="1" smtClean="0"/>
              <a:t>ronsons</a:t>
            </a:r>
            <a:r>
              <a:rPr lang="en-US" dirty="0" smtClean="0"/>
              <a:t>, 2011 move in</a:t>
            </a:r>
          </a:p>
          <a:p>
            <a:r>
              <a:rPr lang="en-US" dirty="0" smtClean="0"/>
              <a:t>§Stalking: black and white ( </a:t>
            </a:r>
            <a:r>
              <a:rPr lang="en-US" dirty="0" err="1" smtClean="0"/>
              <a:t>kyrcera</a:t>
            </a:r>
            <a:r>
              <a:rPr lang="en-US" dirty="0" smtClean="0"/>
              <a:t>)</a:t>
            </a:r>
          </a:p>
          <a:p>
            <a:r>
              <a:rPr lang="en-US" dirty="0" smtClean="0"/>
              <a:t>§Stalking: </a:t>
            </a:r>
            <a:r>
              <a:rPr lang="en-US" strike="sngStrike" dirty="0" err="1" smtClean="0"/>
              <a:t>apple.davison.marx</a:t>
            </a:r>
            <a:r>
              <a:rPr lang="en-US" strike="sngStrike" dirty="0" smtClean="0"/>
              <a:t>(nirvana).</a:t>
            </a:r>
            <a:r>
              <a:rPr lang="en-US" strike="sngStrike" dirty="0" err="1" smtClean="0"/>
              <a:t>itil.release.mangemnet</a:t>
            </a:r>
            <a:endParaRPr lang="en-US" strike="sngStrike" dirty="0"/>
          </a:p>
        </p:txBody>
      </p:sp>
      <p:sp>
        <p:nvSpPr>
          <p:cNvPr id="7" name="Rectangle 6"/>
          <p:cNvSpPr/>
          <p:nvPr/>
        </p:nvSpPr>
        <p:spPr>
          <a:xfrm>
            <a:off x="0" y="991674"/>
            <a:ext cx="12192000" cy="11098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trike="sngStrike" dirty="0" smtClean="0"/>
              <a:t>Sleeping outside</a:t>
            </a:r>
            <a:endParaRPr lang="en-US" sz="1200" strike="sngStrike" dirty="0"/>
          </a:p>
        </p:txBody>
      </p:sp>
      <p:sp>
        <p:nvSpPr>
          <p:cNvPr id="2" name="TextBox 1"/>
          <p:cNvSpPr txBox="1"/>
          <p:nvPr/>
        </p:nvSpPr>
        <p:spPr>
          <a:xfrm>
            <a:off x="954740" y="3937178"/>
            <a:ext cx="4324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TERMINATOR:JOSEPH:VIRGINAI:MARY</a:t>
            </a:r>
            <a:r>
              <a:rPr lang="en-US" sz="800" strike="sngStrike" dirty="0" err="1" smtClean="0"/>
              <a:t>.marx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denise</a:t>
            </a:r>
            <a:r>
              <a:rPr lang="en-US" sz="800" strike="sngStrike" dirty="0" smtClean="0"/>
              <a:t>)</a:t>
            </a:r>
          </a:p>
          <a:p>
            <a:r>
              <a:rPr lang="en-US" dirty="0"/>
              <a:t>	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954740" y="5298141"/>
            <a:ext cx="10192872" cy="67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954740" y="3501850"/>
            <a:ext cx="10192872" cy="67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3717" y="3601283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368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1893</Words>
  <Application>Microsoft Office PowerPoint</Application>
  <PresentationFormat>Widescreen</PresentationFormat>
  <Paragraphs>617</Paragraphs>
  <Slides>25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var(--article-hero-headline--htag--font-family)</vt:lpstr>
      <vt:lpstr>Office Theme</vt:lpstr>
      <vt:lpstr>Packager Shell Object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31</cp:revision>
  <dcterms:created xsi:type="dcterms:W3CDTF">2023-07-25T14:30:58Z</dcterms:created>
  <dcterms:modified xsi:type="dcterms:W3CDTF">2023-07-25T19:31:18Z</dcterms:modified>
</cp:coreProperties>
</file>